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61" r:id="rId3"/>
    <p:sldId id="548" r:id="rId4"/>
    <p:sldId id="536" r:id="rId5"/>
    <p:sldId id="537" r:id="rId6"/>
    <p:sldId id="541" r:id="rId7"/>
    <p:sldId id="556" r:id="rId8"/>
    <p:sldId id="540" r:id="rId9"/>
    <p:sldId id="542" r:id="rId10"/>
    <p:sldId id="558" r:id="rId11"/>
    <p:sldId id="559" r:id="rId12"/>
    <p:sldId id="555" r:id="rId13"/>
    <p:sldId id="547" r:id="rId14"/>
    <p:sldId id="272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</c:v>
                </c:pt>
              </c:strCache>
            </c:strRef>
          </c:tx>
          <c:spPr>
            <a:solidFill>
              <a:srgbClr val="4F81BD"/>
            </a:solidFill>
            <a:ln w="25303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320</c:v>
                </c:pt>
                <c:pt idx="1">
                  <c:v>322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2-447F-B046-E61A7C630A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</c:v>
                </c:pt>
              </c:strCache>
            </c:strRef>
          </c:tx>
          <c:spPr>
            <a:solidFill>
              <a:srgbClr val="C0504D"/>
            </a:solidFill>
            <a:ln w="25303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82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2-447F-B046-E61A7C630A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Краевой</c:v>
                </c:pt>
              </c:strCache>
            </c:strRef>
          </c:tx>
          <c:spPr>
            <a:solidFill>
              <a:srgbClr val="9BBB59"/>
            </a:solidFill>
            <a:ln w="25303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</c:v>
                </c:pt>
                <c:pt idx="1">
                  <c:v>219</c:v>
                </c:pt>
                <c:pt idx="2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E2-447F-B046-E61A7C630A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Всероссийский</c:v>
                </c:pt>
              </c:strCache>
            </c:strRef>
          </c:tx>
          <c:spPr>
            <a:solidFill>
              <a:srgbClr val="8064A2"/>
            </a:solidFill>
            <a:ln w="25303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411</c:v>
                </c:pt>
                <c:pt idx="1">
                  <c:v>366</c:v>
                </c:pt>
                <c:pt idx="2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E2-447F-B046-E61A7C630A6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Международный</c:v>
                </c:pt>
              </c:strCache>
            </c:strRef>
          </c:tx>
          <c:spPr>
            <a:solidFill>
              <a:srgbClr val="4BACC6"/>
            </a:solidFill>
            <a:ln w="25303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130</c:v>
                </c:pt>
                <c:pt idx="1">
                  <c:v>102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E2-447F-B046-E61A7C630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610160"/>
        <c:axId val="1"/>
      </c:barChart>
      <c:catAx>
        <c:axId val="35261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610160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03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mbria"/>
              <a:ea typeface="Cambria"/>
              <a:cs typeface="Cambria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48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mbria"/>
          <a:ea typeface="Cambria"/>
          <a:cs typeface="Cambria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42798499151146"/>
          <c:y val="2.2205920973388599E-2"/>
          <c:w val="0.50514468170926996"/>
          <c:h val="0.92837509897578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образовательные учреждения обучающихся студентов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rgbClr val="00B050">
                    <a:alpha val="50000"/>
                  </a:srgbClr>
                </a:solidFill>
                <a:round/>
              </a:ln>
              <a:effectLst>
                <a:outerShdw blurRad="50800" dist="50800" dir="5400000" algn="ctr" rotWithShape="0">
                  <a:srgbClr val="000000">
                    <a:alpha val="9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44-447E-816C-4B9BD4BD0D72}"/>
              </c:ext>
            </c:extLst>
          </c:dPt>
          <c:dLbls>
            <c:spPr>
              <a:noFill/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ГАПОУ КК "Новороссийский колледж строительства и экономики"</c:v>
                </c:pt>
                <c:pt idx="1">
                  <c:v>НОЧУ ВО "Московский финансово-промышленный университет "Синергия"</c:v>
                </c:pt>
                <c:pt idx="2">
                  <c:v>ФКПОУ " НТТИ" Министерство труда и социальной защиты России</c:v>
                </c:pt>
                <c:pt idx="3">
                  <c:v>ФГБОУ ВО "Куб ГУ"</c:v>
                </c:pt>
                <c:pt idx="4">
                  <c:v>" Многопрофильная Академия непрерывного образования" АНПОО " МАНО"</c:v>
                </c:pt>
                <c:pt idx="5">
                  <c:v>ФГБОУ ВО "Кубанский государственный технологический университет"</c:v>
                </c:pt>
                <c:pt idx="6">
                  <c:v>ЧОУВО "Московский университет им. С.Ю. Витте</c:v>
                </c:pt>
                <c:pt idx="7">
                  <c:v>ЧПОУ "Финансово-экономический колледж"</c:v>
                </c:pt>
                <c:pt idx="8">
                  <c:v>"Краснодарский архитектурно- строительный техникум", г. Краснодар</c:v>
                </c:pt>
                <c:pt idx="9">
                  <c:v>АНОВО "Московский Международный университет" ,г. Москва</c:v>
                </c:pt>
                <c:pt idx="10">
                  <c:v>«Колледж современного управления»</c:v>
                </c:pt>
                <c:pt idx="11">
                  <c:v>ГБПОУ " Ессентукский центр реабилитации инвалидов и лиц с ограниченными возможностями здоровья" г. Ессентуки</c:v>
                </c:pt>
                <c:pt idx="12">
                  <c:v>ГБПОУ КК Горячеключевской технологический техникум</c:v>
                </c:pt>
                <c:pt idx="13">
                  <c:v>МПГУ Анапский филиал</c:v>
                </c:pt>
                <c:pt idx="14">
                  <c:v>НОЧУ ВО "Московский институт психоанализа"</c:v>
                </c:pt>
                <c:pt idx="15">
                  <c:v>Пермский национальный социально- педагогический колледж</c:v>
                </c:pt>
                <c:pt idx="16">
                  <c:v>ФГБОУ ВО "Кубанский государственный аграрный университет"</c:v>
                </c:pt>
                <c:pt idx="17">
                  <c:v>ФГБОУ ВО "Тольяттинский государственный университет"</c:v>
                </c:pt>
                <c:pt idx="18">
                  <c:v>ФГБОУ ВО "Тульский государственный университет", г. Тула</c:v>
                </c:pt>
                <c:pt idx="19">
                  <c:v>ЧУ ПОО "АКУСИТ"</c:v>
                </c:pt>
                <c:pt idx="20">
                  <c:v>Кв. 4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30</c:v>
                </c:pt>
                <c:pt idx="1">
                  <c:v>25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4-447E-816C-4B9BD4BD0D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0971128"/>
        <c:axId val="350973872"/>
      </c:barChart>
      <c:valAx>
        <c:axId val="35097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971128"/>
        <c:crosses val="autoZero"/>
        <c:crossBetween val="between"/>
      </c:valAx>
      <c:catAx>
        <c:axId val="350971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973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A12BD-B789-4EAB-9F56-A0077544F61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DC782-5F64-47F1-AC0B-B713FCF107C2}">
      <dgm:prSet phldrT="[Текст]" custT="1"/>
      <dgm:spPr/>
      <dgm:t>
        <a:bodyPr/>
        <a:lstStyle/>
        <a:p>
          <a:r>
            <a:rPr lang="ru-RU" sz="2800" i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НАПРАЛЕНИЯ</a:t>
          </a:r>
        </a:p>
      </dgm:t>
    </dgm:pt>
    <dgm:pt modelId="{61C8F1CD-E298-4F67-A87D-6291EFD4215E}" type="parTrans" cxnId="{A879CF19-660D-4000-8A36-47521BB3E64E}">
      <dgm:prSet/>
      <dgm:spPr/>
      <dgm:t>
        <a:bodyPr/>
        <a:lstStyle/>
        <a:p>
          <a:endParaRPr lang="ru-RU"/>
        </a:p>
      </dgm:t>
    </dgm:pt>
    <dgm:pt modelId="{1102E2C1-6B63-4192-8D9F-9BE89DE190BC}" type="sibTrans" cxnId="{A879CF19-660D-4000-8A36-47521BB3E64E}">
      <dgm:prSet/>
      <dgm:spPr/>
      <dgm:t>
        <a:bodyPr/>
        <a:lstStyle/>
        <a:p>
          <a:endParaRPr lang="ru-RU"/>
        </a:p>
      </dgm:t>
    </dgm:pt>
    <dgm:pt modelId="{BB6A102E-A25A-48DD-B12A-C2D5DC6756D1}">
      <dgm:prSet phldrT="[Текст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cap="none" spc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СОЦИАЛЬНО-ПЕДАГОГИЧЕСКОЕ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1800" kern="1200" dirty="0"/>
            <a:t> Обучение детей-инвалидов с использованием ДОТ по основным 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и дополнительным образовательным программам</a:t>
          </a:r>
        </a:p>
      </dgm:t>
    </dgm:pt>
    <dgm:pt modelId="{70006869-84F9-433B-8316-B9F69D7D9D1E}" type="parTrans" cxnId="{2A19A369-E47F-4D03-8497-4C39D2F42FC3}">
      <dgm:prSet/>
      <dgm:spPr/>
      <dgm:t>
        <a:bodyPr/>
        <a:lstStyle/>
        <a:p>
          <a:endParaRPr lang="ru-RU"/>
        </a:p>
      </dgm:t>
    </dgm:pt>
    <dgm:pt modelId="{618D0A88-A67B-4618-A1F3-0879E707DC08}" type="sibTrans" cxnId="{2A19A369-E47F-4D03-8497-4C39D2F42FC3}">
      <dgm:prSet/>
      <dgm:spPr/>
      <dgm:t>
        <a:bodyPr/>
        <a:lstStyle/>
        <a:p>
          <a:endParaRPr lang="ru-RU"/>
        </a:p>
      </dgm:t>
    </dgm:pt>
    <dgm:pt modelId="{D005C331-D4BB-4FC5-BB98-57BEE52C092F}">
      <dgm:prSet custT="1"/>
      <dgm:spPr/>
      <dgm:t>
        <a:bodyPr/>
        <a:lstStyle/>
        <a:p>
          <a:pPr marL="534988" indent="-268288" algn="l">
            <a:spcAft>
              <a:spcPts val="0"/>
            </a:spcAft>
          </a:pP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ru-RU" sz="1800" dirty="0"/>
            <a:t> Создание условий для успешной самореализации ребенка, его личностного роста, формирования мотивации к учению, сохранения физического и психического здоровья, социальной адаптации</a:t>
          </a:r>
          <a:endParaRPr lang="ru-RU" sz="1600" dirty="0"/>
        </a:p>
      </dgm:t>
    </dgm:pt>
    <dgm:pt modelId="{CE5FE60D-09B6-4913-9CEB-FB1CA0868613}" type="parTrans" cxnId="{C3D1CC9A-C4E6-4D85-B9CA-D3F9767DDF98}">
      <dgm:prSet/>
      <dgm:spPr/>
      <dgm:t>
        <a:bodyPr/>
        <a:lstStyle/>
        <a:p>
          <a:endParaRPr lang="ru-RU"/>
        </a:p>
      </dgm:t>
    </dgm:pt>
    <dgm:pt modelId="{A8F54212-4E0A-46BE-95F3-B3A53C1C04DA}" type="sibTrans" cxnId="{C3D1CC9A-C4E6-4D85-B9CA-D3F9767DDF98}">
      <dgm:prSet/>
      <dgm:spPr/>
      <dgm:t>
        <a:bodyPr/>
        <a:lstStyle/>
        <a:p>
          <a:endParaRPr lang="ru-RU"/>
        </a:p>
      </dgm:t>
    </dgm:pt>
    <dgm:pt modelId="{23175314-4B00-4C50-8B96-114300C51232}">
      <dgm:prSet custT="1"/>
      <dgm:spPr/>
      <dgm:t>
        <a:bodyPr/>
        <a:lstStyle/>
        <a:p>
          <a:pPr marL="0" algn="ctr">
            <a:spcAft>
              <a:spcPts val="0"/>
            </a:spcAft>
          </a:pPr>
          <a:r>
            <a:rPr lang="ru-RU" sz="18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ПРАВОВОЕ</a:t>
          </a:r>
        </a:p>
        <a:p>
          <a:pPr marL="449263" indent="0" algn="l">
            <a:spcAft>
              <a:spcPct val="35000"/>
            </a:spcAft>
          </a:pPr>
          <a:r>
            <a:rPr lang="ru-RU" sz="1800" dirty="0"/>
            <a:t>Проведение мероприятий по обеспечению оборудованием и доступом к сети Интернет детей-инвалидов, обучающихся с использованием дистанционных образовательных  технологий</a:t>
          </a:r>
        </a:p>
      </dgm:t>
    </dgm:pt>
    <dgm:pt modelId="{FD056FB0-4115-4872-8EA2-AD5ED47084C6}" type="parTrans" cxnId="{0A6D2EEE-949F-4689-B9E9-3EBDE131F8F7}">
      <dgm:prSet/>
      <dgm:spPr/>
      <dgm:t>
        <a:bodyPr/>
        <a:lstStyle/>
        <a:p>
          <a:endParaRPr lang="ru-RU"/>
        </a:p>
      </dgm:t>
    </dgm:pt>
    <dgm:pt modelId="{303DE726-71C8-4DBF-A487-3EE2F98B6175}" type="sibTrans" cxnId="{0A6D2EEE-949F-4689-B9E9-3EBDE131F8F7}">
      <dgm:prSet/>
      <dgm:spPr/>
      <dgm:t>
        <a:bodyPr/>
        <a:lstStyle/>
        <a:p>
          <a:endParaRPr lang="ru-RU"/>
        </a:p>
      </dgm:t>
    </dgm:pt>
    <dgm:pt modelId="{AC163EAE-F4E2-4840-92C3-BDFCC5492C56}">
      <dgm:prSet custT="1"/>
      <dgm:spPr/>
      <dgm:t>
        <a:bodyPr/>
        <a:lstStyle/>
        <a:p>
          <a:pPr marL="266700" indent="0" algn="l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ru-RU" sz="1800" dirty="0"/>
            <a:t> Социально-педагогическая и психологическая поддержка семьи</a:t>
          </a:r>
        </a:p>
      </dgm:t>
    </dgm:pt>
    <dgm:pt modelId="{E35F2855-ACF5-45D9-A13B-2F35FF986672}" type="parTrans" cxnId="{095BA3AB-3B55-4967-B885-168799CE935D}">
      <dgm:prSet/>
      <dgm:spPr/>
      <dgm:t>
        <a:bodyPr/>
        <a:lstStyle/>
        <a:p>
          <a:endParaRPr lang="ru-RU"/>
        </a:p>
      </dgm:t>
    </dgm:pt>
    <dgm:pt modelId="{EF9ECC4E-0112-41E6-8A6C-AA80732B39F9}" type="sibTrans" cxnId="{095BA3AB-3B55-4967-B885-168799CE935D}">
      <dgm:prSet/>
      <dgm:spPr/>
      <dgm:t>
        <a:bodyPr/>
        <a:lstStyle/>
        <a:p>
          <a:endParaRPr lang="ru-RU"/>
        </a:p>
      </dgm:t>
    </dgm:pt>
    <dgm:pt modelId="{78722BCC-6245-46EB-9F34-A3361E572E40}" type="pres">
      <dgm:prSet presAssocID="{808A12BD-B789-4EAB-9F56-A0077544F6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2C9BE8-C7BF-49FC-95FB-00F7C970765C}" type="pres">
      <dgm:prSet presAssocID="{F2FDC782-5F64-47F1-AC0B-B713FCF107C2}" presName="root1" presStyleCnt="0"/>
      <dgm:spPr/>
    </dgm:pt>
    <dgm:pt modelId="{EDE79B48-372A-4DF7-9ADB-95EF5E2D916D}" type="pres">
      <dgm:prSet presAssocID="{F2FDC782-5F64-47F1-AC0B-B713FCF107C2}" presName="LevelOneTextNode" presStyleLbl="node0" presStyleIdx="0" presStyleCnt="1" custScaleX="86806" custLinFactNeighborX="960" custLinFactNeighborY="-98">
        <dgm:presLayoutVars>
          <dgm:chPref val="3"/>
        </dgm:presLayoutVars>
      </dgm:prSet>
      <dgm:spPr/>
    </dgm:pt>
    <dgm:pt modelId="{2BDBA7C2-F0AE-49E7-BB46-CC31727E94E7}" type="pres">
      <dgm:prSet presAssocID="{F2FDC782-5F64-47F1-AC0B-B713FCF107C2}" presName="level2hierChild" presStyleCnt="0"/>
      <dgm:spPr/>
    </dgm:pt>
    <dgm:pt modelId="{6BA6C7E9-2B68-474E-BD54-AF24CBC5B670}" type="pres">
      <dgm:prSet presAssocID="{FD056FB0-4115-4872-8EA2-AD5ED47084C6}" presName="conn2-1" presStyleLbl="parChTrans1D2" presStyleIdx="0" presStyleCnt="4"/>
      <dgm:spPr/>
    </dgm:pt>
    <dgm:pt modelId="{49F9E027-2AA9-4571-90B0-10D12BC2C9BA}" type="pres">
      <dgm:prSet presAssocID="{FD056FB0-4115-4872-8EA2-AD5ED47084C6}" presName="connTx" presStyleLbl="parChTrans1D2" presStyleIdx="0" presStyleCnt="4"/>
      <dgm:spPr/>
    </dgm:pt>
    <dgm:pt modelId="{928DC0AD-5815-4C2E-885F-3CF5317D4B9E}" type="pres">
      <dgm:prSet presAssocID="{23175314-4B00-4C50-8B96-114300C51232}" presName="root2" presStyleCnt="0"/>
      <dgm:spPr/>
    </dgm:pt>
    <dgm:pt modelId="{F3DDBFFB-6955-4F19-9D41-B1B28FAA7587}" type="pres">
      <dgm:prSet presAssocID="{23175314-4B00-4C50-8B96-114300C51232}" presName="LevelTwoTextNode" presStyleLbl="node2" presStyleIdx="0" presStyleCnt="4" custScaleX="302119" custScaleY="136847">
        <dgm:presLayoutVars>
          <dgm:chPref val="3"/>
        </dgm:presLayoutVars>
      </dgm:prSet>
      <dgm:spPr/>
    </dgm:pt>
    <dgm:pt modelId="{17A55FF9-2EDD-4BBA-9325-2944AB35B630}" type="pres">
      <dgm:prSet presAssocID="{23175314-4B00-4C50-8B96-114300C51232}" presName="level3hierChild" presStyleCnt="0"/>
      <dgm:spPr/>
    </dgm:pt>
    <dgm:pt modelId="{F3FC4E07-CF12-40E9-A22F-6CF02C5468CB}" type="pres">
      <dgm:prSet presAssocID="{70006869-84F9-433B-8316-B9F69D7D9D1E}" presName="conn2-1" presStyleLbl="parChTrans1D2" presStyleIdx="1" presStyleCnt="4"/>
      <dgm:spPr/>
    </dgm:pt>
    <dgm:pt modelId="{4668973A-E806-44A0-9E35-A1090D4B861A}" type="pres">
      <dgm:prSet presAssocID="{70006869-84F9-433B-8316-B9F69D7D9D1E}" presName="connTx" presStyleLbl="parChTrans1D2" presStyleIdx="1" presStyleCnt="4"/>
      <dgm:spPr/>
    </dgm:pt>
    <dgm:pt modelId="{A6E9D63A-87E4-4BA5-92F4-3876B20D102B}" type="pres">
      <dgm:prSet presAssocID="{BB6A102E-A25A-48DD-B12A-C2D5DC6756D1}" presName="root2" presStyleCnt="0"/>
      <dgm:spPr/>
    </dgm:pt>
    <dgm:pt modelId="{656A32A1-E1F4-4830-8373-B45AD283DFE0}" type="pres">
      <dgm:prSet presAssocID="{BB6A102E-A25A-48DD-B12A-C2D5DC6756D1}" presName="LevelTwoTextNode" presStyleLbl="node2" presStyleIdx="1" presStyleCnt="4" custScaleX="301899" custScaleY="128073">
        <dgm:presLayoutVars>
          <dgm:chPref val="3"/>
        </dgm:presLayoutVars>
      </dgm:prSet>
      <dgm:spPr/>
    </dgm:pt>
    <dgm:pt modelId="{EA38245D-77CE-4B88-B253-C4E0134DD02A}" type="pres">
      <dgm:prSet presAssocID="{BB6A102E-A25A-48DD-B12A-C2D5DC6756D1}" presName="level3hierChild" presStyleCnt="0"/>
      <dgm:spPr/>
    </dgm:pt>
    <dgm:pt modelId="{40496619-77B7-4684-9C4A-215AEC1A0D48}" type="pres">
      <dgm:prSet presAssocID="{CE5FE60D-09B6-4913-9CEB-FB1CA0868613}" presName="conn2-1" presStyleLbl="parChTrans1D2" presStyleIdx="2" presStyleCnt="4"/>
      <dgm:spPr/>
    </dgm:pt>
    <dgm:pt modelId="{AF997C57-6932-4FD9-A2CE-B61100067975}" type="pres">
      <dgm:prSet presAssocID="{CE5FE60D-09B6-4913-9CEB-FB1CA0868613}" presName="connTx" presStyleLbl="parChTrans1D2" presStyleIdx="2" presStyleCnt="4"/>
      <dgm:spPr/>
    </dgm:pt>
    <dgm:pt modelId="{5F1D4B5A-18C4-4930-8B3A-4D26840EA4FE}" type="pres">
      <dgm:prSet presAssocID="{D005C331-D4BB-4FC5-BB98-57BEE52C092F}" presName="root2" presStyleCnt="0"/>
      <dgm:spPr/>
    </dgm:pt>
    <dgm:pt modelId="{BE5336A4-C3BA-4657-99AD-83B63B41668D}" type="pres">
      <dgm:prSet presAssocID="{D005C331-D4BB-4FC5-BB98-57BEE52C092F}" presName="LevelTwoTextNode" presStyleLbl="node2" presStyleIdx="2" presStyleCnt="4" custScaleX="302119" custScaleY="137878">
        <dgm:presLayoutVars>
          <dgm:chPref val="3"/>
        </dgm:presLayoutVars>
      </dgm:prSet>
      <dgm:spPr/>
    </dgm:pt>
    <dgm:pt modelId="{FDFE876E-36FD-4085-A412-7E1445D5F93E}" type="pres">
      <dgm:prSet presAssocID="{D005C331-D4BB-4FC5-BB98-57BEE52C092F}" presName="level3hierChild" presStyleCnt="0"/>
      <dgm:spPr/>
    </dgm:pt>
    <dgm:pt modelId="{06ED98C1-93D9-491B-93DF-B39E45663002}" type="pres">
      <dgm:prSet presAssocID="{E35F2855-ACF5-45D9-A13B-2F35FF986672}" presName="conn2-1" presStyleLbl="parChTrans1D2" presStyleIdx="3" presStyleCnt="4"/>
      <dgm:spPr/>
    </dgm:pt>
    <dgm:pt modelId="{14178502-63DB-471B-86B0-AE2C80DF5759}" type="pres">
      <dgm:prSet presAssocID="{E35F2855-ACF5-45D9-A13B-2F35FF986672}" presName="connTx" presStyleLbl="parChTrans1D2" presStyleIdx="3" presStyleCnt="4"/>
      <dgm:spPr/>
    </dgm:pt>
    <dgm:pt modelId="{171AC51B-DA1B-4CF9-BE6C-160B2379F1F2}" type="pres">
      <dgm:prSet presAssocID="{AC163EAE-F4E2-4840-92C3-BDFCC5492C56}" presName="root2" presStyleCnt="0"/>
      <dgm:spPr/>
    </dgm:pt>
    <dgm:pt modelId="{DD492310-DF8A-480A-9992-89D3D90A53FD}" type="pres">
      <dgm:prSet presAssocID="{AC163EAE-F4E2-4840-92C3-BDFCC5492C56}" presName="LevelTwoTextNode" presStyleLbl="node2" presStyleIdx="3" presStyleCnt="4" custScaleX="302431" custLinFactNeighborX="331" custLinFactNeighborY="-8630">
        <dgm:presLayoutVars>
          <dgm:chPref val="3"/>
        </dgm:presLayoutVars>
      </dgm:prSet>
      <dgm:spPr/>
    </dgm:pt>
    <dgm:pt modelId="{CA8F7A4F-1AE0-4E29-9DD0-F29F908FF3A8}" type="pres">
      <dgm:prSet presAssocID="{AC163EAE-F4E2-4840-92C3-BDFCC5492C56}" presName="level3hierChild" presStyleCnt="0"/>
      <dgm:spPr/>
    </dgm:pt>
  </dgm:ptLst>
  <dgm:cxnLst>
    <dgm:cxn modelId="{18359504-0017-48F3-B8E2-62E04C507F05}" type="presOf" srcId="{E35F2855-ACF5-45D9-A13B-2F35FF986672}" destId="{06ED98C1-93D9-491B-93DF-B39E45663002}" srcOrd="0" destOrd="0" presId="urn:microsoft.com/office/officeart/2008/layout/HorizontalMultiLevelHierarchy"/>
    <dgm:cxn modelId="{A879CF19-660D-4000-8A36-47521BB3E64E}" srcId="{808A12BD-B789-4EAB-9F56-A0077544F613}" destId="{F2FDC782-5F64-47F1-AC0B-B713FCF107C2}" srcOrd="0" destOrd="0" parTransId="{61C8F1CD-E298-4F67-A87D-6291EFD4215E}" sibTransId="{1102E2C1-6B63-4192-8D9F-9BE89DE190BC}"/>
    <dgm:cxn modelId="{21FA8F22-F083-4A2E-92C9-282EC29F9CD8}" type="presOf" srcId="{23175314-4B00-4C50-8B96-114300C51232}" destId="{F3DDBFFB-6955-4F19-9D41-B1B28FAA7587}" srcOrd="0" destOrd="0" presId="urn:microsoft.com/office/officeart/2008/layout/HorizontalMultiLevelHierarchy"/>
    <dgm:cxn modelId="{6D6BA426-C32F-42DD-B4FE-88A79423E02F}" type="presOf" srcId="{CE5FE60D-09B6-4913-9CEB-FB1CA0868613}" destId="{40496619-77B7-4684-9C4A-215AEC1A0D48}" srcOrd="0" destOrd="0" presId="urn:microsoft.com/office/officeart/2008/layout/HorizontalMultiLevelHierarchy"/>
    <dgm:cxn modelId="{E1083154-09F3-498B-9A41-029E969C13AD}" type="presOf" srcId="{D005C331-D4BB-4FC5-BB98-57BEE52C092F}" destId="{BE5336A4-C3BA-4657-99AD-83B63B41668D}" srcOrd="0" destOrd="0" presId="urn:microsoft.com/office/officeart/2008/layout/HorizontalMultiLevelHierarchy"/>
    <dgm:cxn modelId="{2A19A369-E47F-4D03-8497-4C39D2F42FC3}" srcId="{F2FDC782-5F64-47F1-AC0B-B713FCF107C2}" destId="{BB6A102E-A25A-48DD-B12A-C2D5DC6756D1}" srcOrd="1" destOrd="0" parTransId="{70006869-84F9-433B-8316-B9F69D7D9D1E}" sibTransId="{618D0A88-A67B-4618-A1F3-0879E707DC08}"/>
    <dgm:cxn modelId="{4A9AB670-564C-471B-A4FE-D5743928E6AD}" type="presOf" srcId="{AC163EAE-F4E2-4840-92C3-BDFCC5492C56}" destId="{DD492310-DF8A-480A-9992-89D3D90A53FD}" srcOrd="0" destOrd="0" presId="urn:microsoft.com/office/officeart/2008/layout/HorizontalMultiLevelHierarchy"/>
    <dgm:cxn modelId="{DC0C9675-58FC-44E6-9D29-97227C045F7D}" type="presOf" srcId="{808A12BD-B789-4EAB-9F56-A0077544F613}" destId="{78722BCC-6245-46EB-9F34-A3361E572E40}" srcOrd="0" destOrd="0" presId="urn:microsoft.com/office/officeart/2008/layout/HorizontalMultiLevelHierarchy"/>
    <dgm:cxn modelId="{1416677C-B898-4296-9663-0A8F8BE46769}" type="presOf" srcId="{CE5FE60D-09B6-4913-9CEB-FB1CA0868613}" destId="{AF997C57-6932-4FD9-A2CE-B61100067975}" srcOrd="1" destOrd="0" presId="urn:microsoft.com/office/officeart/2008/layout/HorizontalMultiLevelHierarchy"/>
    <dgm:cxn modelId="{57738889-58B3-46C0-84BC-23D7F0EC0BB7}" type="presOf" srcId="{70006869-84F9-433B-8316-B9F69D7D9D1E}" destId="{F3FC4E07-CF12-40E9-A22F-6CF02C5468CB}" srcOrd="0" destOrd="0" presId="urn:microsoft.com/office/officeart/2008/layout/HorizontalMultiLevelHierarchy"/>
    <dgm:cxn modelId="{F7FEB18E-ABB6-4689-B8C1-CA786FBE06C5}" type="presOf" srcId="{70006869-84F9-433B-8316-B9F69D7D9D1E}" destId="{4668973A-E806-44A0-9E35-A1090D4B861A}" srcOrd="1" destOrd="0" presId="urn:microsoft.com/office/officeart/2008/layout/HorizontalMultiLevelHierarchy"/>
    <dgm:cxn modelId="{C3D1CC9A-C4E6-4D85-B9CA-D3F9767DDF98}" srcId="{F2FDC782-5F64-47F1-AC0B-B713FCF107C2}" destId="{D005C331-D4BB-4FC5-BB98-57BEE52C092F}" srcOrd="2" destOrd="0" parTransId="{CE5FE60D-09B6-4913-9CEB-FB1CA0868613}" sibTransId="{A8F54212-4E0A-46BE-95F3-B3A53C1C04DA}"/>
    <dgm:cxn modelId="{095BA3AB-3B55-4967-B885-168799CE935D}" srcId="{F2FDC782-5F64-47F1-AC0B-B713FCF107C2}" destId="{AC163EAE-F4E2-4840-92C3-BDFCC5492C56}" srcOrd="3" destOrd="0" parTransId="{E35F2855-ACF5-45D9-A13B-2F35FF986672}" sibTransId="{EF9ECC4E-0112-41E6-8A6C-AA80732B39F9}"/>
    <dgm:cxn modelId="{A6E899B2-C6BF-482E-B76A-AD44C46F0600}" type="presOf" srcId="{F2FDC782-5F64-47F1-AC0B-B713FCF107C2}" destId="{EDE79B48-372A-4DF7-9ADB-95EF5E2D916D}" srcOrd="0" destOrd="0" presId="urn:microsoft.com/office/officeart/2008/layout/HorizontalMultiLevelHierarchy"/>
    <dgm:cxn modelId="{08AC9CB5-352E-4232-AD70-6B50A52570C4}" type="presOf" srcId="{E35F2855-ACF5-45D9-A13B-2F35FF986672}" destId="{14178502-63DB-471B-86B0-AE2C80DF5759}" srcOrd="1" destOrd="0" presId="urn:microsoft.com/office/officeart/2008/layout/HorizontalMultiLevelHierarchy"/>
    <dgm:cxn modelId="{5F7EC2D8-7586-45D9-A86C-7E834E85F15B}" type="presOf" srcId="{BB6A102E-A25A-48DD-B12A-C2D5DC6756D1}" destId="{656A32A1-E1F4-4830-8373-B45AD283DFE0}" srcOrd="0" destOrd="0" presId="urn:microsoft.com/office/officeart/2008/layout/HorizontalMultiLevelHierarchy"/>
    <dgm:cxn modelId="{0B7BBFDE-B034-4467-81C9-97B85F250476}" type="presOf" srcId="{FD056FB0-4115-4872-8EA2-AD5ED47084C6}" destId="{49F9E027-2AA9-4571-90B0-10D12BC2C9BA}" srcOrd="1" destOrd="0" presId="urn:microsoft.com/office/officeart/2008/layout/HorizontalMultiLevelHierarchy"/>
    <dgm:cxn modelId="{0A6D2EEE-949F-4689-B9E9-3EBDE131F8F7}" srcId="{F2FDC782-5F64-47F1-AC0B-B713FCF107C2}" destId="{23175314-4B00-4C50-8B96-114300C51232}" srcOrd="0" destOrd="0" parTransId="{FD056FB0-4115-4872-8EA2-AD5ED47084C6}" sibTransId="{303DE726-71C8-4DBF-A487-3EE2F98B6175}"/>
    <dgm:cxn modelId="{B46A1BFC-7227-4340-B8D2-78AAC1F1ECE2}" type="presOf" srcId="{FD056FB0-4115-4872-8EA2-AD5ED47084C6}" destId="{6BA6C7E9-2B68-474E-BD54-AF24CBC5B670}" srcOrd="0" destOrd="0" presId="urn:microsoft.com/office/officeart/2008/layout/HorizontalMultiLevelHierarchy"/>
    <dgm:cxn modelId="{35122B54-31B3-49AE-B525-FE85A70D002E}" type="presParOf" srcId="{78722BCC-6245-46EB-9F34-A3361E572E40}" destId="{D22C9BE8-C7BF-49FC-95FB-00F7C970765C}" srcOrd="0" destOrd="0" presId="urn:microsoft.com/office/officeart/2008/layout/HorizontalMultiLevelHierarchy"/>
    <dgm:cxn modelId="{2919BF08-5703-470B-8983-FF9C2EF2C2E0}" type="presParOf" srcId="{D22C9BE8-C7BF-49FC-95FB-00F7C970765C}" destId="{EDE79B48-372A-4DF7-9ADB-95EF5E2D916D}" srcOrd="0" destOrd="0" presId="urn:microsoft.com/office/officeart/2008/layout/HorizontalMultiLevelHierarchy"/>
    <dgm:cxn modelId="{6C794A29-1A9F-44BF-B57B-4B5B5CC4CE1A}" type="presParOf" srcId="{D22C9BE8-C7BF-49FC-95FB-00F7C970765C}" destId="{2BDBA7C2-F0AE-49E7-BB46-CC31727E94E7}" srcOrd="1" destOrd="0" presId="urn:microsoft.com/office/officeart/2008/layout/HorizontalMultiLevelHierarchy"/>
    <dgm:cxn modelId="{9C3BE80E-7A1B-4574-9B75-32749486FA43}" type="presParOf" srcId="{2BDBA7C2-F0AE-49E7-BB46-CC31727E94E7}" destId="{6BA6C7E9-2B68-474E-BD54-AF24CBC5B670}" srcOrd="0" destOrd="0" presId="urn:microsoft.com/office/officeart/2008/layout/HorizontalMultiLevelHierarchy"/>
    <dgm:cxn modelId="{512EAA5F-AEDE-4263-A251-BDA4CD16C569}" type="presParOf" srcId="{6BA6C7E9-2B68-474E-BD54-AF24CBC5B670}" destId="{49F9E027-2AA9-4571-90B0-10D12BC2C9BA}" srcOrd="0" destOrd="0" presId="urn:microsoft.com/office/officeart/2008/layout/HorizontalMultiLevelHierarchy"/>
    <dgm:cxn modelId="{E2AB49E1-1B8B-4FA6-A431-98FC40C7562F}" type="presParOf" srcId="{2BDBA7C2-F0AE-49E7-BB46-CC31727E94E7}" destId="{928DC0AD-5815-4C2E-885F-3CF5317D4B9E}" srcOrd="1" destOrd="0" presId="urn:microsoft.com/office/officeart/2008/layout/HorizontalMultiLevelHierarchy"/>
    <dgm:cxn modelId="{537F18F6-5540-4696-9FC8-B40D09CD7969}" type="presParOf" srcId="{928DC0AD-5815-4C2E-885F-3CF5317D4B9E}" destId="{F3DDBFFB-6955-4F19-9D41-B1B28FAA7587}" srcOrd="0" destOrd="0" presId="urn:microsoft.com/office/officeart/2008/layout/HorizontalMultiLevelHierarchy"/>
    <dgm:cxn modelId="{10D6CF67-DBF7-4F4E-804F-E34941C54222}" type="presParOf" srcId="{928DC0AD-5815-4C2E-885F-3CF5317D4B9E}" destId="{17A55FF9-2EDD-4BBA-9325-2944AB35B630}" srcOrd="1" destOrd="0" presId="urn:microsoft.com/office/officeart/2008/layout/HorizontalMultiLevelHierarchy"/>
    <dgm:cxn modelId="{16DDEF8F-7AA8-4F01-92B7-0914D2BFFE1D}" type="presParOf" srcId="{2BDBA7C2-F0AE-49E7-BB46-CC31727E94E7}" destId="{F3FC4E07-CF12-40E9-A22F-6CF02C5468CB}" srcOrd="2" destOrd="0" presId="urn:microsoft.com/office/officeart/2008/layout/HorizontalMultiLevelHierarchy"/>
    <dgm:cxn modelId="{458094FF-64A7-4EAD-AAA8-84F7609275A9}" type="presParOf" srcId="{F3FC4E07-CF12-40E9-A22F-6CF02C5468CB}" destId="{4668973A-E806-44A0-9E35-A1090D4B861A}" srcOrd="0" destOrd="0" presId="urn:microsoft.com/office/officeart/2008/layout/HorizontalMultiLevelHierarchy"/>
    <dgm:cxn modelId="{CB92CAE7-BB74-45FD-BE6D-1E206B6A9BE1}" type="presParOf" srcId="{2BDBA7C2-F0AE-49E7-BB46-CC31727E94E7}" destId="{A6E9D63A-87E4-4BA5-92F4-3876B20D102B}" srcOrd="3" destOrd="0" presId="urn:microsoft.com/office/officeart/2008/layout/HorizontalMultiLevelHierarchy"/>
    <dgm:cxn modelId="{F2C04508-AD83-4D90-AFF5-14D460186C3B}" type="presParOf" srcId="{A6E9D63A-87E4-4BA5-92F4-3876B20D102B}" destId="{656A32A1-E1F4-4830-8373-B45AD283DFE0}" srcOrd="0" destOrd="0" presId="urn:microsoft.com/office/officeart/2008/layout/HorizontalMultiLevelHierarchy"/>
    <dgm:cxn modelId="{891522D0-C806-4F99-B14D-A79437C17944}" type="presParOf" srcId="{A6E9D63A-87E4-4BA5-92F4-3876B20D102B}" destId="{EA38245D-77CE-4B88-B253-C4E0134DD02A}" srcOrd="1" destOrd="0" presId="urn:microsoft.com/office/officeart/2008/layout/HorizontalMultiLevelHierarchy"/>
    <dgm:cxn modelId="{C043EFA8-F3F3-4DE5-9E5D-31B8EA2F2980}" type="presParOf" srcId="{2BDBA7C2-F0AE-49E7-BB46-CC31727E94E7}" destId="{40496619-77B7-4684-9C4A-215AEC1A0D48}" srcOrd="4" destOrd="0" presId="urn:microsoft.com/office/officeart/2008/layout/HorizontalMultiLevelHierarchy"/>
    <dgm:cxn modelId="{A4170E48-EAF1-429B-9E7B-5CD4EA569739}" type="presParOf" srcId="{40496619-77B7-4684-9C4A-215AEC1A0D48}" destId="{AF997C57-6932-4FD9-A2CE-B61100067975}" srcOrd="0" destOrd="0" presId="urn:microsoft.com/office/officeart/2008/layout/HorizontalMultiLevelHierarchy"/>
    <dgm:cxn modelId="{129ABE41-C7C6-4B0C-BDAB-1A8FD7D16CE9}" type="presParOf" srcId="{2BDBA7C2-F0AE-49E7-BB46-CC31727E94E7}" destId="{5F1D4B5A-18C4-4930-8B3A-4D26840EA4FE}" srcOrd="5" destOrd="0" presId="urn:microsoft.com/office/officeart/2008/layout/HorizontalMultiLevelHierarchy"/>
    <dgm:cxn modelId="{1851CE9E-FFBB-4FB1-A245-F997B855D812}" type="presParOf" srcId="{5F1D4B5A-18C4-4930-8B3A-4D26840EA4FE}" destId="{BE5336A4-C3BA-4657-99AD-83B63B41668D}" srcOrd="0" destOrd="0" presId="urn:microsoft.com/office/officeart/2008/layout/HorizontalMultiLevelHierarchy"/>
    <dgm:cxn modelId="{1EC560A4-8FA8-453D-A91F-EA939AEB9483}" type="presParOf" srcId="{5F1D4B5A-18C4-4930-8B3A-4D26840EA4FE}" destId="{FDFE876E-36FD-4085-A412-7E1445D5F93E}" srcOrd="1" destOrd="0" presId="urn:microsoft.com/office/officeart/2008/layout/HorizontalMultiLevelHierarchy"/>
    <dgm:cxn modelId="{A5DE8067-C439-4FA8-86D3-797B8B41240C}" type="presParOf" srcId="{2BDBA7C2-F0AE-49E7-BB46-CC31727E94E7}" destId="{06ED98C1-93D9-491B-93DF-B39E45663002}" srcOrd="6" destOrd="0" presId="urn:microsoft.com/office/officeart/2008/layout/HorizontalMultiLevelHierarchy"/>
    <dgm:cxn modelId="{A778BE8A-486A-44D8-B7A7-2658247D78E2}" type="presParOf" srcId="{06ED98C1-93D9-491B-93DF-B39E45663002}" destId="{14178502-63DB-471B-86B0-AE2C80DF5759}" srcOrd="0" destOrd="0" presId="urn:microsoft.com/office/officeart/2008/layout/HorizontalMultiLevelHierarchy"/>
    <dgm:cxn modelId="{FF57A037-B6BF-4518-9275-91D4D879371D}" type="presParOf" srcId="{2BDBA7C2-F0AE-49E7-BB46-CC31727E94E7}" destId="{171AC51B-DA1B-4CF9-BE6C-160B2379F1F2}" srcOrd="7" destOrd="0" presId="urn:microsoft.com/office/officeart/2008/layout/HorizontalMultiLevelHierarchy"/>
    <dgm:cxn modelId="{CF62C6D9-CFD2-4AF9-AE5D-7D3B0675F6E8}" type="presParOf" srcId="{171AC51B-DA1B-4CF9-BE6C-160B2379F1F2}" destId="{DD492310-DF8A-480A-9992-89D3D90A53FD}" srcOrd="0" destOrd="0" presId="urn:microsoft.com/office/officeart/2008/layout/HorizontalMultiLevelHierarchy"/>
    <dgm:cxn modelId="{8C90DE25-A394-467F-97A0-1D98BF714080}" type="presParOf" srcId="{171AC51B-DA1B-4CF9-BE6C-160B2379F1F2}" destId="{CA8F7A4F-1AE0-4E29-9DD0-F29F908FF3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A12BD-B789-4EAB-9F56-A0077544F61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DC782-5F64-47F1-AC0B-B713FCF107C2}">
      <dgm:prSet phldrT="[Текст]" custT="1"/>
      <dgm:spPr/>
      <dgm:t>
        <a:bodyPr/>
        <a:lstStyle/>
        <a:p>
          <a:r>
            <a:rPr lang="ru-RU" sz="2800" i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НАПРАЛЕНИЯ</a:t>
          </a:r>
        </a:p>
      </dgm:t>
    </dgm:pt>
    <dgm:pt modelId="{61C8F1CD-E298-4F67-A87D-6291EFD4215E}" type="parTrans" cxnId="{A879CF19-660D-4000-8A36-47521BB3E64E}">
      <dgm:prSet/>
      <dgm:spPr/>
      <dgm:t>
        <a:bodyPr/>
        <a:lstStyle/>
        <a:p>
          <a:endParaRPr lang="ru-RU"/>
        </a:p>
      </dgm:t>
    </dgm:pt>
    <dgm:pt modelId="{1102E2C1-6B63-4192-8D9F-9BE89DE190BC}" type="sibTrans" cxnId="{A879CF19-660D-4000-8A36-47521BB3E64E}">
      <dgm:prSet/>
      <dgm:spPr/>
      <dgm:t>
        <a:bodyPr/>
        <a:lstStyle/>
        <a:p>
          <a:endParaRPr lang="ru-RU"/>
        </a:p>
      </dgm:t>
    </dgm:pt>
    <dgm:pt modelId="{BB6A102E-A25A-48DD-B12A-C2D5DC6756D1}">
      <dgm:prSet phldrT="[Текст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cap="none" spc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СОЦИАЛЬНО-ПЕДАГОГИЧЕСКОЕ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1800" kern="1200" dirty="0"/>
            <a:t> Обучение детей-инвалидов с использованием ДОТ по основным 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и дополнительным образовательным программам</a:t>
          </a:r>
        </a:p>
      </dgm:t>
    </dgm:pt>
    <dgm:pt modelId="{70006869-84F9-433B-8316-B9F69D7D9D1E}" type="parTrans" cxnId="{2A19A369-E47F-4D03-8497-4C39D2F42FC3}">
      <dgm:prSet/>
      <dgm:spPr/>
      <dgm:t>
        <a:bodyPr/>
        <a:lstStyle/>
        <a:p>
          <a:endParaRPr lang="ru-RU"/>
        </a:p>
      </dgm:t>
    </dgm:pt>
    <dgm:pt modelId="{618D0A88-A67B-4618-A1F3-0879E707DC08}" type="sibTrans" cxnId="{2A19A369-E47F-4D03-8497-4C39D2F42FC3}">
      <dgm:prSet/>
      <dgm:spPr/>
      <dgm:t>
        <a:bodyPr/>
        <a:lstStyle/>
        <a:p>
          <a:endParaRPr lang="ru-RU"/>
        </a:p>
      </dgm:t>
    </dgm:pt>
    <dgm:pt modelId="{D005C331-D4BB-4FC5-BB98-57BEE52C092F}">
      <dgm:prSet custT="1"/>
      <dgm:spPr/>
      <dgm:t>
        <a:bodyPr/>
        <a:lstStyle/>
        <a:p>
          <a:pPr marL="534988" indent="-268288" algn="l">
            <a:spcAft>
              <a:spcPts val="0"/>
            </a:spcAft>
          </a:pP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ru-RU" sz="1800" dirty="0"/>
            <a:t> Создание условий для успешной самореализации ребенка, его личностного роста, формирования мотивации к учению, сохранения физического и психического здоровья, социальной адаптации</a:t>
          </a:r>
          <a:endParaRPr lang="ru-RU" sz="1600" dirty="0"/>
        </a:p>
      </dgm:t>
    </dgm:pt>
    <dgm:pt modelId="{CE5FE60D-09B6-4913-9CEB-FB1CA0868613}" type="parTrans" cxnId="{C3D1CC9A-C4E6-4D85-B9CA-D3F9767DDF98}">
      <dgm:prSet/>
      <dgm:spPr/>
      <dgm:t>
        <a:bodyPr/>
        <a:lstStyle/>
        <a:p>
          <a:endParaRPr lang="ru-RU"/>
        </a:p>
      </dgm:t>
    </dgm:pt>
    <dgm:pt modelId="{A8F54212-4E0A-46BE-95F3-B3A53C1C04DA}" type="sibTrans" cxnId="{C3D1CC9A-C4E6-4D85-B9CA-D3F9767DDF98}">
      <dgm:prSet/>
      <dgm:spPr/>
      <dgm:t>
        <a:bodyPr/>
        <a:lstStyle/>
        <a:p>
          <a:endParaRPr lang="ru-RU"/>
        </a:p>
      </dgm:t>
    </dgm:pt>
    <dgm:pt modelId="{23175314-4B00-4C50-8B96-114300C51232}">
      <dgm:prSet custT="1"/>
      <dgm:spPr/>
      <dgm:t>
        <a:bodyPr/>
        <a:lstStyle/>
        <a:p>
          <a:pPr marL="0" algn="ctr">
            <a:spcAft>
              <a:spcPts val="0"/>
            </a:spcAft>
          </a:pPr>
          <a:r>
            <a:rPr lang="ru-RU" sz="18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ПРАВОВОЕ</a:t>
          </a:r>
        </a:p>
        <a:p>
          <a:pPr marL="449263" indent="0" algn="l">
            <a:spcAft>
              <a:spcPct val="35000"/>
            </a:spcAft>
          </a:pPr>
          <a:r>
            <a:rPr lang="ru-RU" sz="1800" dirty="0"/>
            <a:t>Проведение мероприятий по обеспечению оборудованием и доступом к сети Интернет детей-инвалидов, обучающихся с использованием дистанционных образовательных  технологий</a:t>
          </a:r>
        </a:p>
      </dgm:t>
    </dgm:pt>
    <dgm:pt modelId="{FD056FB0-4115-4872-8EA2-AD5ED47084C6}" type="parTrans" cxnId="{0A6D2EEE-949F-4689-B9E9-3EBDE131F8F7}">
      <dgm:prSet/>
      <dgm:spPr/>
      <dgm:t>
        <a:bodyPr/>
        <a:lstStyle/>
        <a:p>
          <a:endParaRPr lang="ru-RU"/>
        </a:p>
      </dgm:t>
    </dgm:pt>
    <dgm:pt modelId="{303DE726-71C8-4DBF-A487-3EE2F98B6175}" type="sibTrans" cxnId="{0A6D2EEE-949F-4689-B9E9-3EBDE131F8F7}">
      <dgm:prSet/>
      <dgm:spPr/>
      <dgm:t>
        <a:bodyPr/>
        <a:lstStyle/>
        <a:p>
          <a:endParaRPr lang="ru-RU"/>
        </a:p>
      </dgm:t>
    </dgm:pt>
    <dgm:pt modelId="{AC163EAE-F4E2-4840-92C3-BDFCC5492C56}">
      <dgm:prSet custT="1"/>
      <dgm:spPr/>
      <dgm:t>
        <a:bodyPr/>
        <a:lstStyle/>
        <a:p>
          <a:pPr marL="266700" indent="0" algn="l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ru-RU" sz="1800" dirty="0"/>
            <a:t> Социально-педагогическая и психологическая поддержка семьи</a:t>
          </a:r>
        </a:p>
      </dgm:t>
    </dgm:pt>
    <dgm:pt modelId="{E35F2855-ACF5-45D9-A13B-2F35FF986672}" type="parTrans" cxnId="{095BA3AB-3B55-4967-B885-168799CE935D}">
      <dgm:prSet/>
      <dgm:spPr/>
      <dgm:t>
        <a:bodyPr/>
        <a:lstStyle/>
        <a:p>
          <a:endParaRPr lang="ru-RU"/>
        </a:p>
      </dgm:t>
    </dgm:pt>
    <dgm:pt modelId="{EF9ECC4E-0112-41E6-8A6C-AA80732B39F9}" type="sibTrans" cxnId="{095BA3AB-3B55-4967-B885-168799CE935D}">
      <dgm:prSet/>
      <dgm:spPr/>
      <dgm:t>
        <a:bodyPr/>
        <a:lstStyle/>
        <a:p>
          <a:endParaRPr lang="ru-RU"/>
        </a:p>
      </dgm:t>
    </dgm:pt>
    <dgm:pt modelId="{78722BCC-6245-46EB-9F34-A3361E572E40}" type="pres">
      <dgm:prSet presAssocID="{808A12BD-B789-4EAB-9F56-A0077544F6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2C9BE8-C7BF-49FC-95FB-00F7C970765C}" type="pres">
      <dgm:prSet presAssocID="{F2FDC782-5F64-47F1-AC0B-B713FCF107C2}" presName="root1" presStyleCnt="0"/>
      <dgm:spPr/>
    </dgm:pt>
    <dgm:pt modelId="{EDE79B48-372A-4DF7-9ADB-95EF5E2D916D}" type="pres">
      <dgm:prSet presAssocID="{F2FDC782-5F64-47F1-AC0B-B713FCF107C2}" presName="LevelOneTextNode" presStyleLbl="node0" presStyleIdx="0" presStyleCnt="1" custScaleX="86806" custLinFactNeighborX="960" custLinFactNeighborY="-98">
        <dgm:presLayoutVars>
          <dgm:chPref val="3"/>
        </dgm:presLayoutVars>
      </dgm:prSet>
      <dgm:spPr/>
    </dgm:pt>
    <dgm:pt modelId="{2BDBA7C2-F0AE-49E7-BB46-CC31727E94E7}" type="pres">
      <dgm:prSet presAssocID="{F2FDC782-5F64-47F1-AC0B-B713FCF107C2}" presName="level2hierChild" presStyleCnt="0"/>
      <dgm:spPr/>
    </dgm:pt>
    <dgm:pt modelId="{6BA6C7E9-2B68-474E-BD54-AF24CBC5B670}" type="pres">
      <dgm:prSet presAssocID="{FD056FB0-4115-4872-8EA2-AD5ED47084C6}" presName="conn2-1" presStyleLbl="parChTrans1D2" presStyleIdx="0" presStyleCnt="4"/>
      <dgm:spPr/>
    </dgm:pt>
    <dgm:pt modelId="{49F9E027-2AA9-4571-90B0-10D12BC2C9BA}" type="pres">
      <dgm:prSet presAssocID="{FD056FB0-4115-4872-8EA2-AD5ED47084C6}" presName="connTx" presStyleLbl="parChTrans1D2" presStyleIdx="0" presStyleCnt="4"/>
      <dgm:spPr/>
    </dgm:pt>
    <dgm:pt modelId="{928DC0AD-5815-4C2E-885F-3CF5317D4B9E}" type="pres">
      <dgm:prSet presAssocID="{23175314-4B00-4C50-8B96-114300C51232}" presName="root2" presStyleCnt="0"/>
      <dgm:spPr/>
    </dgm:pt>
    <dgm:pt modelId="{F3DDBFFB-6955-4F19-9D41-B1B28FAA7587}" type="pres">
      <dgm:prSet presAssocID="{23175314-4B00-4C50-8B96-114300C51232}" presName="LevelTwoTextNode" presStyleLbl="node2" presStyleIdx="0" presStyleCnt="4" custScaleX="264536" custScaleY="136847">
        <dgm:presLayoutVars>
          <dgm:chPref val="3"/>
        </dgm:presLayoutVars>
      </dgm:prSet>
      <dgm:spPr/>
    </dgm:pt>
    <dgm:pt modelId="{17A55FF9-2EDD-4BBA-9325-2944AB35B630}" type="pres">
      <dgm:prSet presAssocID="{23175314-4B00-4C50-8B96-114300C51232}" presName="level3hierChild" presStyleCnt="0"/>
      <dgm:spPr/>
    </dgm:pt>
    <dgm:pt modelId="{F3FC4E07-CF12-40E9-A22F-6CF02C5468CB}" type="pres">
      <dgm:prSet presAssocID="{70006869-84F9-433B-8316-B9F69D7D9D1E}" presName="conn2-1" presStyleLbl="parChTrans1D2" presStyleIdx="1" presStyleCnt="4"/>
      <dgm:spPr/>
    </dgm:pt>
    <dgm:pt modelId="{4668973A-E806-44A0-9E35-A1090D4B861A}" type="pres">
      <dgm:prSet presAssocID="{70006869-84F9-433B-8316-B9F69D7D9D1E}" presName="connTx" presStyleLbl="parChTrans1D2" presStyleIdx="1" presStyleCnt="4"/>
      <dgm:spPr/>
    </dgm:pt>
    <dgm:pt modelId="{A6E9D63A-87E4-4BA5-92F4-3876B20D102B}" type="pres">
      <dgm:prSet presAssocID="{BB6A102E-A25A-48DD-B12A-C2D5DC6756D1}" presName="root2" presStyleCnt="0"/>
      <dgm:spPr/>
    </dgm:pt>
    <dgm:pt modelId="{656A32A1-E1F4-4830-8373-B45AD283DFE0}" type="pres">
      <dgm:prSet presAssocID="{BB6A102E-A25A-48DD-B12A-C2D5DC6756D1}" presName="LevelTwoTextNode" presStyleLbl="node2" presStyleIdx="1" presStyleCnt="4" custScaleX="264344" custScaleY="128073">
        <dgm:presLayoutVars>
          <dgm:chPref val="3"/>
        </dgm:presLayoutVars>
      </dgm:prSet>
      <dgm:spPr/>
    </dgm:pt>
    <dgm:pt modelId="{EA38245D-77CE-4B88-B253-C4E0134DD02A}" type="pres">
      <dgm:prSet presAssocID="{BB6A102E-A25A-48DD-B12A-C2D5DC6756D1}" presName="level3hierChild" presStyleCnt="0"/>
      <dgm:spPr/>
    </dgm:pt>
    <dgm:pt modelId="{40496619-77B7-4684-9C4A-215AEC1A0D48}" type="pres">
      <dgm:prSet presAssocID="{CE5FE60D-09B6-4913-9CEB-FB1CA0868613}" presName="conn2-1" presStyleLbl="parChTrans1D2" presStyleIdx="2" presStyleCnt="4"/>
      <dgm:spPr/>
    </dgm:pt>
    <dgm:pt modelId="{AF997C57-6932-4FD9-A2CE-B61100067975}" type="pres">
      <dgm:prSet presAssocID="{CE5FE60D-09B6-4913-9CEB-FB1CA0868613}" presName="connTx" presStyleLbl="parChTrans1D2" presStyleIdx="2" presStyleCnt="4"/>
      <dgm:spPr/>
    </dgm:pt>
    <dgm:pt modelId="{5F1D4B5A-18C4-4930-8B3A-4D26840EA4FE}" type="pres">
      <dgm:prSet presAssocID="{D005C331-D4BB-4FC5-BB98-57BEE52C092F}" presName="root2" presStyleCnt="0"/>
      <dgm:spPr/>
    </dgm:pt>
    <dgm:pt modelId="{BE5336A4-C3BA-4657-99AD-83B63B41668D}" type="pres">
      <dgm:prSet presAssocID="{D005C331-D4BB-4FC5-BB98-57BEE52C092F}" presName="LevelTwoTextNode" presStyleLbl="node2" presStyleIdx="2" presStyleCnt="4" custScaleX="264536" custScaleY="137878">
        <dgm:presLayoutVars>
          <dgm:chPref val="3"/>
        </dgm:presLayoutVars>
      </dgm:prSet>
      <dgm:spPr/>
    </dgm:pt>
    <dgm:pt modelId="{FDFE876E-36FD-4085-A412-7E1445D5F93E}" type="pres">
      <dgm:prSet presAssocID="{D005C331-D4BB-4FC5-BB98-57BEE52C092F}" presName="level3hierChild" presStyleCnt="0"/>
      <dgm:spPr/>
    </dgm:pt>
    <dgm:pt modelId="{06ED98C1-93D9-491B-93DF-B39E45663002}" type="pres">
      <dgm:prSet presAssocID="{E35F2855-ACF5-45D9-A13B-2F35FF986672}" presName="conn2-1" presStyleLbl="parChTrans1D2" presStyleIdx="3" presStyleCnt="4"/>
      <dgm:spPr/>
    </dgm:pt>
    <dgm:pt modelId="{14178502-63DB-471B-86B0-AE2C80DF5759}" type="pres">
      <dgm:prSet presAssocID="{E35F2855-ACF5-45D9-A13B-2F35FF986672}" presName="connTx" presStyleLbl="parChTrans1D2" presStyleIdx="3" presStyleCnt="4"/>
      <dgm:spPr/>
    </dgm:pt>
    <dgm:pt modelId="{171AC51B-DA1B-4CF9-BE6C-160B2379F1F2}" type="pres">
      <dgm:prSet presAssocID="{AC163EAE-F4E2-4840-92C3-BDFCC5492C56}" presName="root2" presStyleCnt="0"/>
      <dgm:spPr/>
    </dgm:pt>
    <dgm:pt modelId="{DD492310-DF8A-480A-9992-89D3D90A53FD}" type="pres">
      <dgm:prSet presAssocID="{AC163EAE-F4E2-4840-92C3-BDFCC5492C56}" presName="LevelTwoTextNode" presStyleLbl="node2" presStyleIdx="3" presStyleCnt="4" custScaleX="264809" custLinFactNeighborX="331" custLinFactNeighborY="-8630">
        <dgm:presLayoutVars>
          <dgm:chPref val="3"/>
        </dgm:presLayoutVars>
      </dgm:prSet>
      <dgm:spPr/>
    </dgm:pt>
    <dgm:pt modelId="{CA8F7A4F-1AE0-4E29-9DD0-F29F908FF3A8}" type="pres">
      <dgm:prSet presAssocID="{AC163EAE-F4E2-4840-92C3-BDFCC5492C56}" presName="level3hierChild" presStyleCnt="0"/>
      <dgm:spPr/>
    </dgm:pt>
  </dgm:ptLst>
  <dgm:cxnLst>
    <dgm:cxn modelId="{18359504-0017-48F3-B8E2-62E04C507F05}" type="presOf" srcId="{E35F2855-ACF5-45D9-A13B-2F35FF986672}" destId="{06ED98C1-93D9-491B-93DF-B39E45663002}" srcOrd="0" destOrd="0" presId="urn:microsoft.com/office/officeart/2008/layout/HorizontalMultiLevelHierarchy"/>
    <dgm:cxn modelId="{A879CF19-660D-4000-8A36-47521BB3E64E}" srcId="{808A12BD-B789-4EAB-9F56-A0077544F613}" destId="{F2FDC782-5F64-47F1-AC0B-B713FCF107C2}" srcOrd="0" destOrd="0" parTransId="{61C8F1CD-E298-4F67-A87D-6291EFD4215E}" sibTransId="{1102E2C1-6B63-4192-8D9F-9BE89DE190BC}"/>
    <dgm:cxn modelId="{21FA8F22-F083-4A2E-92C9-282EC29F9CD8}" type="presOf" srcId="{23175314-4B00-4C50-8B96-114300C51232}" destId="{F3DDBFFB-6955-4F19-9D41-B1B28FAA7587}" srcOrd="0" destOrd="0" presId="urn:microsoft.com/office/officeart/2008/layout/HorizontalMultiLevelHierarchy"/>
    <dgm:cxn modelId="{6D6BA426-C32F-42DD-B4FE-88A79423E02F}" type="presOf" srcId="{CE5FE60D-09B6-4913-9CEB-FB1CA0868613}" destId="{40496619-77B7-4684-9C4A-215AEC1A0D48}" srcOrd="0" destOrd="0" presId="urn:microsoft.com/office/officeart/2008/layout/HorizontalMultiLevelHierarchy"/>
    <dgm:cxn modelId="{E1083154-09F3-498B-9A41-029E969C13AD}" type="presOf" srcId="{D005C331-D4BB-4FC5-BB98-57BEE52C092F}" destId="{BE5336A4-C3BA-4657-99AD-83B63B41668D}" srcOrd="0" destOrd="0" presId="urn:microsoft.com/office/officeart/2008/layout/HorizontalMultiLevelHierarchy"/>
    <dgm:cxn modelId="{2A19A369-E47F-4D03-8497-4C39D2F42FC3}" srcId="{F2FDC782-5F64-47F1-AC0B-B713FCF107C2}" destId="{BB6A102E-A25A-48DD-B12A-C2D5DC6756D1}" srcOrd="1" destOrd="0" parTransId="{70006869-84F9-433B-8316-B9F69D7D9D1E}" sibTransId="{618D0A88-A67B-4618-A1F3-0879E707DC08}"/>
    <dgm:cxn modelId="{4A9AB670-564C-471B-A4FE-D5743928E6AD}" type="presOf" srcId="{AC163EAE-F4E2-4840-92C3-BDFCC5492C56}" destId="{DD492310-DF8A-480A-9992-89D3D90A53FD}" srcOrd="0" destOrd="0" presId="urn:microsoft.com/office/officeart/2008/layout/HorizontalMultiLevelHierarchy"/>
    <dgm:cxn modelId="{DC0C9675-58FC-44E6-9D29-97227C045F7D}" type="presOf" srcId="{808A12BD-B789-4EAB-9F56-A0077544F613}" destId="{78722BCC-6245-46EB-9F34-A3361E572E40}" srcOrd="0" destOrd="0" presId="urn:microsoft.com/office/officeart/2008/layout/HorizontalMultiLevelHierarchy"/>
    <dgm:cxn modelId="{1416677C-B898-4296-9663-0A8F8BE46769}" type="presOf" srcId="{CE5FE60D-09B6-4913-9CEB-FB1CA0868613}" destId="{AF997C57-6932-4FD9-A2CE-B61100067975}" srcOrd="1" destOrd="0" presId="urn:microsoft.com/office/officeart/2008/layout/HorizontalMultiLevelHierarchy"/>
    <dgm:cxn modelId="{57738889-58B3-46C0-84BC-23D7F0EC0BB7}" type="presOf" srcId="{70006869-84F9-433B-8316-B9F69D7D9D1E}" destId="{F3FC4E07-CF12-40E9-A22F-6CF02C5468CB}" srcOrd="0" destOrd="0" presId="urn:microsoft.com/office/officeart/2008/layout/HorizontalMultiLevelHierarchy"/>
    <dgm:cxn modelId="{F7FEB18E-ABB6-4689-B8C1-CA786FBE06C5}" type="presOf" srcId="{70006869-84F9-433B-8316-B9F69D7D9D1E}" destId="{4668973A-E806-44A0-9E35-A1090D4B861A}" srcOrd="1" destOrd="0" presId="urn:microsoft.com/office/officeart/2008/layout/HorizontalMultiLevelHierarchy"/>
    <dgm:cxn modelId="{C3D1CC9A-C4E6-4D85-B9CA-D3F9767DDF98}" srcId="{F2FDC782-5F64-47F1-AC0B-B713FCF107C2}" destId="{D005C331-D4BB-4FC5-BB98-57BEE52C092F}" srcOrd="2" destOrd="0" parTransId="{CE5FE60D-09B6-4913-9CEB-FB1CA0868613}" sibTransId="{A8F54212-4E0A-46BE-95F3-B3A53C1C04DA}"/>
    <dgm:cxn modelId="{095BA3AB-3B55-4967-B885-168799CE935D}" srcId="{F2FDC782-5F64-47F1-AC0B-B713FCF107C2}" destId="{AC163EAE-F4E2-4840-92C3-BDFCC5492C56}" srcOrd="3" destOrd="0" parTransId="{E35F2855-ACF5-45D9-A13B-2F35FF986672}" sibTransId="{EF9ECC4E-0112-41E6-8A6C-AA80732B39F9}"/>
    <dgm:cxn modelId="{A6E899B2-C6BF-482E-B76A-AD44C46F0600}" type="presOf" srcId="{F2FDC782-5F64-47F1-AC0B-B713FCF107C2}" destId="{EDE79B48-372A-4DF7-9ADB-95EF5E2D916D}" srcOrd="0" destOrd="0" presId="urn:microsoft.com/office/officeart/2008/layout/HorizontalMultiLevelHierarchy"/>
    <dgm:cxn modelId="{08AC9CB5-352E-4232-AD70-6B50A52570C4}" type="presOf" srcId="{E35F2855-ACF5-45D9-A13B-2F35FF986672}" destId="{14178502-63DB-471B-86B0-AE2C80DF5759}" srcOrd="1" destOrd="0" presId="urn:microsoft.com/office/officeart/2008/layout/HorizontalMultiLevelHierarchy"/>
    <dgm:cxn modelId="{5F7EC2D8-7586-45D9-A86C-7E834E85F15B}" type="presOf" srcId="{BB6A102E-A25A-48DD-B12A-C2D5DC6756D1}" destId="{656A32A1-E1F4-4830-8373-B45AD283DFE0}" srcOrd="0" destOrd="0" presId="urn:microsoft.com/office/officeart/2008/layout/HorizontalMultiLevelHierarchy"/>
    <dgm:cxn modelId="{0B7BBFDE-B034-4467-81C9-97B85F250476}" type="presOf" srcId="{FD056FB0-4115-4872-8EA2-AD5ED47084C6}" destId="{49F9E027-2AA9-4571-90B0-10D12BC2C9BA}" srcOrd="1" destOrd="0" presId="urn:microsoft.com/office/officeart/2008/layout/HorizontalMultiLevelHierarchy"/>
    <dgm:cxn modelId="{0A6D2EEE-949F-4689-B9E9-3EBDE131F8F7}" srcId="{F2FDC782-5F64-47F1-AC0B-B713FCF107C2}" destId="{23175314-4B00-4C50-8B96-114300C51232}" srcOrd="0" destOrd="0" parTransId="{FD056FB0-4115-4872-8EA2-AD5ED47084C6}" sibTransId="{303DE726-71C8-4DBF-A487-3EE2F98B6175}"/>
    <dgm:cxn modelId="{B46A1BFC-7227-4340-B8D2-78AAC1F1ECE2}" type="presOf" srcId="{FD056FB0-4115-4872-8EA2-AD5ED47084C6}" destId="{6BA6C7E9-2B68-474E-BD54-AF24CBC5B670}" srcOrd="0" destOrd="0" presId="urn:microsoft.com/office/officeart/2008/layout/HorizontalMultiLevelHierarchy"/>
    <dgm:cxn modelId="{35122B54-31B3-49AE-B525-FE85A70D002E}" type="presParOf" srcId="{78722BCC-6245-46EB-9F34-A3361E572E40}" destId="{D22C9BE8-C7BF-49FC-95FB-00F7C970765C}" srcOrd="0" destOrd="0" presId="urn:microsoft.com/office/officeart/2008/layout/HorizontalMultiLevelHierarchy"/>
    <dgm:cxn modelId="{2919BF08-5703-470B-8983-FF9C2EF2C2E0}" type="presParOf" srcId="{D22C9BE8-C7BF-49FC-95FB-00F7C970765C}" destId="{EDE79B48-372A-4DF7-9ADB-95EF5E2D916D}" srcOrd="0" destOrd="0" presId="urn:microsoft.com/office/officeart/2008/layout/HorizontalMultiLevelHierarchy"/>
    <dgm:cxn modelId="{6C794A29-1A9F-44BF-B57B-4B5B5CC4CE1A}" type="presParOf" srcId="{D22C9BE8-C7BF-49FC-95FB-00F7C970765C}" destId="{2BDBA7C2-F0AE-49E7-BB46-CC31727E94E7}" srcOrd="1" destOrd="0" presId="urn:microsoft.com/office/officeart/2008/layout/HorizontalMultiLevelHierarchy"/>
    <dgm:cxn modelId="{9C3BE80E-7A1B-4574-9B75-32749486FA43}" type="presParOf" srcId="{2BDBA7C2-F0AE-49E7-BB46-CC31727E94E7}" destId="{6BA6C7E9-2B68-474E-BD54-AF24CBC5B670}" srcOrd="0" destOrd="0" presId="urn:microsoft.com/office/officeart/2008/layout/HorizontalMultiLevelHierarchy"/>
    <dgm:cxn modelId="{512EAA5F-AEDE-4263-A251-BDA4CD16C569}" type="presParOf" srcId="{6BA6C7E9-2B68-474E-BD54-AF24CBC5B670}" destId="{49F9E027-2AA9-4571-90B0-10D12BC2C9BA}" srcOrd="0" destOrd="0" presId="urn:microsoft.com/office/officeart/2008/layout/HorizontalMultiLevelHierarchy"/>
    <dgm:cxn modelId="{E2AB49E1-1B8B-4FA6-A431-98FC40C7562F}" type="presParOf" srcId="{2BDBA7C2-F0AE-49E7-BB46-CC31727E94E7}" destId="{928DC0AD-5815-4C2E-885F-3CF5317D4B9E}" srcOrd="1" destOrd="0" presId="urn:microsoft.com/office/officeart/2008/layout/HorizontalMultiLevelHierarchy"/>
    <dgm:cxn modelId="{537F18F6-5540-4696-9FC8-B40D09CD7969}" type="presParOf" srcId="{928DC0AD-5815-4C2E-885F-3CF5317D4B9E}" destId="{F3DDBFFB-6955-4F19-9D41-B1B28FAA7587}" srcOrd="0" destOrd="0" presId="urn:microsoft.com/office/officeart/2008/layout/HorizontalMultiLevelHierarchy"/>
    <dgm:cxn modelId="{10D6CF67-DBF7-4F4E-804F-E34941C54222}" type="presParOf" srcId="{928DC0AD-5815-4C2E-885F-3CF5317D4B9E}" destId="{17A55FF9-2EDD-4BBA-9325-2944AB35B630}" srcOrd="1" destOrd="0" presId="urn:microsoft.com/office/officeart/2008/layout/HorizontalMultiLevelHierarchy"/>
    <dgm:cxn modelId="{16DDEF8F-7AA8-4F01-92B7-0914D2BFFE1D}" type="presParOf" srcId="{2BDBA7C2-F0AE-49E7-BB46-CC31727E94E7}" destId="{F3FC4E07-CF12-40E9-A22F-6CF02C5468CB}" srcOrd="2" destOrd="0" presId="urn:microsoft.com/office/officeart/2008/layout/HorizontalMultiLevelHierarchy"/>
    <dgm:cxn modelId="{458094FF-64A7-4EAD-AAA8-84F7609275A9}" type="presParOf" srcId="{F3FC4E07-CF12-40E9-A22F-6CF02C5468CB}" destId="{4668973A-E806-44A0-9E35-A1090D4B861A}" srcOrd="0" destOrd="0" presId="urn:microsoft.com/office/officeart/2008/layout/HorizontalMultiLevelHierarchy"/>
    <dgm:cxn modelId="{CB92CAE7-BB74-45FD-BE6D-1E206B6A9BE1}" type="presParOf" srcId="{2BDBA7C2-F0AE-49E7-BB46-CC31727E94E7}" destId="{A6E9D63A-87E4-4BA5-92F4-3876B20D102B}" srcOrd="3" destOrd="0" presId="urn:microsoft.com/office/officeart/2008/layout/HorizontalMultiLevelHierarchy"/>
    <dgm:cxn modelId="{F2C04508-AD83-4D90-AFF5-14D460186C3B}" type="presParOf" srcId="{A6E9D63A-87E4-4BA5-92F4-3876B20D102B}" destId="{656A32A1-E1F4-4830-8373-B45AD283DFE0}" srcOrd="0" destOrd="0" presId="urn:microsoft.com/office/officeart/2008/layout/HorizontalMultiLevelHierarchy"/>
    <dgm:cxn modelId="{891522D0-C806-4F99-B14D-A79437C17944}" type="presParOf" srcId="{A6E9D63A-87E4-4BA5-92F4-3876B20D102B}" destId="{EA38245D-77CE-4B88-B253-C4E0134DD02A}" srcOrd="1" destOrd="0" presId="urn:microsoft.com/office/officeart/2008/layout/HorizontalMultiLevelHierarchy"/>
    <dgm:cxn modelId="{C043EFA8-F3F3-4DE5-9E5D-31B8EA2F2980}" type="presParOf" srcId="{2BDBA7C2-F0AE-49E7-BB46-CC31727E94E7}" destId="{40496619-77B7-4684-9C4A-215AEC1A0D48}" srcOrd="4" destOrd="0" presId="urn:microsoft.com/office/officeart/2008/layout/HorizontalMultiLevelHierarchy"/>
    <dgm:cxn modelId="{A4170E48-EAF1-429B-9E7B-5CD4EA569739}" type="presParOf" srcId="{40496619-77B7-4684-9C4A-215AEC1A0D48}" destId="{AF997C57-6932-4FD9-A2CE-B61100067975}" srcOrd="0" destOrd="0" presId="urn:microsoft.com/office/officeart/2008/layout/HorizontalMultiLevelHierarchy"/>
    <dgm:cxn modelId="{129ABE41-C7C6-4B0C-BDAB-1A8FD7D16CE9}" type="presParOf" srcId="{2BDBA7C2-F0AE-49E7-BB46-CC31727E94E7}" destId="{5F1D4B5A-18C4-4930-8B3A-4D26840EA4FE}" srcOrd="5" destOrd="0" presId="urn:microsoft.com/office/officeart/2008/layout/HorizontalMultiLevelHierarchy"/>
    <dgm:cxn modelId="{1851CE9E-FFBB-4FB1-A245-F997B855D812}" type="presParOf" srcId="{5F1D4B5A-18C4-4930-8B3A-4D26840EA4FE}" destId="{BE5336A4-C3BA-4657-99AD-83B63B41668D}" srcOrd="0" destOrd="0" presId="urn:microsoft.com/office/officeart/2008/layout/HorizontalMultiLevelHierarchy"/>
    <dgm:cxn modelId="{1EC560A4-8FA8-453D-A91F-EA939AEB9483}" type="presParOf" srcId="{5F1D4B5A-18C4-4930-8B3A-4D26840EA4FE}" destId="{FDFE876E-36FD-4085-A412-7E1445D5F93E}" srcOrd="1" destOrd="0" presId="urn:microsoft.com/office/officeart/2008/layout/HorizontalMultiLevelHierarchy"/>
    <dgm:cxn modelId="{A5DE8067-C439-4FA8-86D3-797B8B41240C}" type="presParOf" srcId="{2BDBA7C2-F0AE-49E7-BB46-CC31727E94E7}" destId="{06ED98C1-93D9-491B-93DF-B39E45663002}" srcOrd="6" destOrd="0" presId="urn:microsoft.com/office/officeart/2008/layout/HorizontalMultiLevelHierarchy"/>
    <dgm:cxn modelId="{A778BE8A-486A-44D8-B7A7-2658247D78E2}" type="presParOf" srcId="{06ED98C1-93D9-491B-93DF-B39E45663002}" destId="{14178502-63DB-471B-86B0-AE2C80DF5759}" srcOrd="0" destOrd="0" presId="urn:microsoft.com/office/officeart/2008/layout/HorizontalMultiLevelHierarchy"/>
    <dgm:cxn modelId="{FF57A037-B6BF-4518-9275-91D4D879371D}" type="presParOf" srcId="{2BDBA7C2-F0AE-49E7-BB46-CC31727E94E7}" destId="{171AC51B-DA1B-4CF9-BE6C-160B2379F1F2}" srcOrd="7" destOrd="0" presId="urn:microsoft.com/office/officeart/2008/layout/HorizontalMultiLevelHierarchy"/>
    <dgm:cxn modelId="{CF62C6D9-CFD2-4AF9-AE5D-7D3B0675F6E8}" type="presParOf" srcId="{171AC51B-DA1B-4CF9-BE6C-160B2379F1F2}" destId="{DD492310-DF8A-480A-9992-89D3D90A53FD}" srcOrd="0" destOrd="0" presId="urn:microsoft.com/office/officeart/2008/layout/HorizontalMultiLevelHierarchy"/>
    <dgm:cxn modelId="{8C90DE25-A394-467F-97A0-1D98BF714080}" type="presParOf" srcId="{171AC51B-DA1B-4CF9-BE6C-160B2379F1F2}" destId="{CA8F7A4F-1AE0-4E29-9DD0-F29F908FF3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D98C1-93D9-491B-93DF-B39E45663002}">
      <dsp:nvSpPr>
        <dsp:cNvPr id="0" name=""/>
        <dsp:cNvSpPr/>
      </dsp:nvSpPr>
      <dsp:spPr>
        <a:xfrm>
          <a:off x="1753577" y="2299062"/>
          <a:ext cx="523041" cy="1836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520" y="0"/>
              </a:lnTo>
              <a:lnTo>
                <a:pt x="261520" y="1836571"/>
              </a:lnTo>
              <a:lnTo>
                <a:pt x="523041" y="1836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67357" y="3169608"/>
        <a:ext cx="95479" cy="95479"/>
      </dsp:txXfrm>
    </dsp:sp>
    <dsp:sp modelId="{40496619-77B7-4684-9C4A-215AEC1A0D48}">
      <dsp:nvSpPr>
        <dsp:cNvPr id="0" name=""/>
        <dsp:cNvSpPr/>
      </dsp:nvSpPr>
      <dsp:spPr>
        <a:xfrm>
          <a:off x="1753577" y="2299062"/>
          <a:ext cx="514401" cy="759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200" y="0"/>
              </a:lnTo>
              <a:lnTo>
                <a:pt x="257200" y="759790"/>
              </a:lnTo>
              <a:lnTo>
                <a:pt x="514401" y="759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87839" y="2656019"/>
        <a:ext cx="45877" cy="45877"/>
      </dsp:txXfrm>
    </dsp:sp>
    <dsp:sp modelId="{F3FC4E07-CF12-40E9-A22F-6CF02C5468CB}">
      <dsp:nvSpPr>
        <dsp:cNvPr id="0" name=""/>
        <dsp:cNvSpPr/>
      </dsp:nvSpPr>
      <dsp:spPr>
        <a:xfrm>
          <a:off x="1753577" y="1801693"/>
          <a:ext cx="514401" cy="497368"/>
        </a:xfrm>
        <a:custGeom>
          <a:avLst/>
          <a:gdLst/>
          <a:ahLst/>
          <a:cxnLst/>
          <a:rect l="0" t="0" r="0" b="0"/>
          <a:pathLst>
            <a:path>
              <a:moveTo>
                <a:pt x="0" y="497368"/>
              </a:moveTo>
              <a:lnTo>
                <a:pt x="257200" y="497368"/>
              </a:lnTo>
              <a:lnTo>
                <a:pt x="257200" y="0"/>
              </a:lnTo>
              <a:lnTo>
                <a:pt x="5144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92889" y="2032489"/>
        <a:ext cx="35776" cy="35776"/>
      </dsp:txXfrm>
    </dsp:sp>
    <dsp:sp modelId="{6BA6C7E9-2B68-474E-BD54-AF24CBC5B670}">
      <dsp:nvSpPr>
        <dsp:cNvPr id="0" name=""/>
        <dsp:cNvSpPr/>
      </dsp:nvSpPr>
      <dsp:spPr>
        <a:xfrm>
          <a:off x="1753577" y="548636"/>
          <a:ext cx="514401" cy="1750426"/>
        </a:xfrm>
        <a:custGeom>
          <a:avLst/>
          <a:gdLst/>
          <a:ahLst/>
          <a:cxnLst/>
          <a:rect l="0" t="0" r="0" b="0"/>
          <a:pathLst>
            <a:path>
              <a:moveTo>
                <a:pt x="0" y="1750426"/>
              </a:moveTo>
              <a:lnTo>
                <a:pt x="257200" y="1750426"/>
              </a:lnTo>
              <a:lnTo>
                <a:pt x="257200" y="0"/>
              </a:lnTo>
              <a:lnTo>
                <a:pt x="5144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65166" y="1378238"/>
        <a:ext cx="91222" cy="91222"/>
      </dsp:txXfrm>
    </dsp:sp>
    <dsp:sp modelId="{EDE79B48-372A-4DF7-9ADB-95EF5E2D916D}">
      <dsp:nvSpPr>
        <dsp:cNvPr id="0" name=""/>
        <dsp:cNvSpPr/>
      </dsp:nvSpPr>
      <dsp:spPr>
        <a:xfrm rot="16200000">
          <a:off x="-686016" y="1953663"/>
          <a:ext cx="4188389" cy="690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НАПРАЛЕНИЯ</a:t>
          </a:r>
        </a:p>
      </dsp:txBody>
      <dsp:txXfrm>
        <a:off x="-686016" y="1953663"/>
        <a:ext cx="4188389" cy="690796"/>
      </dsp:txXfrm>
    </dsp:sp>
    <dsp:sp modelId="{F3DDBFFB-6955-4F19-9D41-B1B28FAA7587}">
      <dsp:nvSpPr>
        <dsp:cNvPr id="0" name=""/>
        <dsp:cNvSpPr/>
      </dsp:nvSpPr>
      <dsp:spPr>
        <a:xfrm>
          <a:off x="2267978" y="4126"/>
          <a:ext cx="7885923" cy="1089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u="sng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ПРАВОВОЕ</a:t>
          </a:r>
        </a:p>
        <a:p>
          <a:pPr marL="4492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мероприятий по обеспечению оборудованием и доступом к сети Интернет детей-инвалидов, обучающихся с использованием дистанционных образовательных  технологий</a:t>
          </a:r>
        </a:p>
      </dsp:txBody>
      <dsp:txXfrm>
        <a:off x="2267978" y="4126"/>
        <a:ext cx="7885923" cy="1089020"/>
      </dsp:txXfrm>
    </dsp:sp>
    <dsp:sp modelId="{656A32A1-E1F4-4830-8373-B45AD283DFE0}">
      <dsp:nvSpPr>
        <dsp:cNvPr id="0" name=""/>
        <dsp:cNvSpPr/>
      </dsp:nvSpPr>
      <dsp:spPr>
        <a:xfrm>
          <a:off x="2267978" y="1292094"/>
          <a:ext cx="7880180" cy="10191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cap="none" spc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СОЦИАЛЬНО-ПЕДАГОГИЧЕСКОЕ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1800" kern="1200" dirty="0"/>
            <a:t> Обучение детей-инвалидов с использованием ДОТ по основным 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и дополнительным образовательным программам</a:t>
          </a:r>
        </a:p>
      </dsp:txBody>
      <dsp:txXfrm>
        <a:off x="2267978" y="1292094"/>
        <a:ext cx="7880180" cy="1019197"/>
      </dsp:txXfrm>
    </dsp:sp>
    <dsp:sp modelId="{BE5336A4-C3BA-4657-99AD-83B63B41668D}">
      <dsp:nvSpPr>
        <dsp:cNvPr id="0" name=""/>
        <dsp:cNvSpPr/>
      </dsp:nvSpPr>
      <dsp:spPr>
        <a:xfrm>
          <a:off x="2267978" y="2510240"/>
          <a:ext cx="7885923" cy="1097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ru-RU" sz="1800" kern="1200" dirty="0"/>
            <a:t> Создание условий для успешной самореализации ребенка, его личностного роста, формирования мотивации к учению, сохранения физического и психического здоровья, социальной адаптации</a:t>
          </a:r>
          <a:endParaRPr lang="ru-RU" sz="1600" kern="1200" dirty="0"/>
        </a:p>
      </dsp:txBody>
      <dsp:txXfrm>
        <a:off x="2267978" y="2510240"/>
        <a:ext cx="7885923" cy="1097224"/>
      </dsp:txXfrm>
    </dsp:sp>
    <dsp:sp modelId="{DD492310-DF8A-480A-9992-89D3D90A53FD}">
      <dsp:nvSpPr>
        <dsp:cNvPr id="0" name=""/>
        <dsp:cNvSpPr/>
      </dsp:nvSpPr>
      <dsp:spPr>
        <a:xfrm>
          <a:off x="2276618" y="3737736"/>
          <a:ext cx="7894066" cy="795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667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ru-RU" sz="1800" kern="1200" dirty="0"/>
            <a:t> Социально-педагогическая и психологическая поддержка семьи</a:t>
          </a:r>
        </a:p>
      </dsp:txBody>
      <dsp:txXfrm>
        <a:off x="2276618" y="3737736"/>
        <a:ext cx="7894066" cy="79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D98C1-93D9-491B-93DF-B39E45663002}">
      <dsp:nvSpPr>
        <dsp:cNvPr id="0" name=""/>
        <dsp:cNvSpPr/>
      </dsp:nvSpPr>
      <dsp:spPr>
        <a:xfrm>
          <a:off x="1186822" y="2299062"/>
          <a:ext cx="523041" cy="1836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520" y="0"/>
              </a:lnTo>
              <a:lnTo>
                <a:pt x="261520" y="1836571"/>
              </a:lnTo>
              <a:lnTo>
                <a:pt x="523041" y="1836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400603" y="3169608"/>
        <a:ext cx="95479" cy="95479"/>
      </dsp:txXfrm>
    </dsp:sp>
    <dsp:sp modelId="{40496619-77B7-4684-9C4A-215AEC1A0D48}">
      <dsp:nvSpPr>
        <dsp:cNvPr id="0" name=""/>
        <dsp:cNvSpPr/>
      </dsp:nvSpPr>
      <dsp:spPr>
        <a:xfrm>
          <a:off x="1186822" y="2299062"/>
          <a:ext cx="514401" cy="759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200" y="0"/>
              </a:lnTo>
              <a:lnTo>
                <a:pt x="257200" y="759790"/>
              </a:lnTo>
              <a:lnTo>
                <a:pt x="514401" y="759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21084" y="2656019"/>
        <a:ext cx="45877" cy="45877"/>
      </dsp:txXfrm>
    </dsp:sp>
    <dsp:sp modelId="{F3FC4E07-CF12-40E9-A22F-6CF02C5468CB}">
      <dsp:nvSpPr>
        <dsp:cNvPr id="0" name=""/>
        <dsp:cNvSpPr/>
      </dsp:nvSpPr>
      <dsp:spPr>
        <a:xfrm>
          <a:off x="1186822" y="1801693"/>
          <a:ext cx="514401" cy="497368"/>
        </a:xfrm>
        <a:custGeom>
          <a:avLst/>
          <a:gdLst/>
          <a:ahLst/>
          <a:cxnLst/>
          <a:rect l="0" t="0" r="0" b="0"/>
          <a:pathLst>
            <a:path>
              <a:moveTo>
                <a:pt x="0" y="497368"/>
              </a:moveTo>
              <a:lnTo>
                <a:pt x="257200" y="497368"/>
              </a:lnTo>
              <a:lnTo>
                <a:pt x="257200" y="0"/>
              </a:lnTo>
              <a:lnTo>
                <a:pt x="5144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26135" y="2032489"/>
        <a:ext cx="35776" cy="35776"/>
      </dsp:txXfrm>
    </dsp:sp>
    <dsp:sp modelId="{6BA6C7E9-2B68-474E-BD54-AF24CBC5B670}">
      <dsp:nvSpPr>
        <dsp:cNvPr id="0" name=""/>
        <dsp:cNvSpPr/>
      </dsp:nvSpPr>
      <dsp:spPr>
        <a:xfrm>
          <a:off x="1186822" y="548636"/>
          <a:ext cx="514401" cy="1750426"/>
        </a:xfrm>
        <a:custGeom>
          <a:avLst/>
          <a:gdLst/>
          <a:ahLst/>
          <a:cxnLst/>
          <a:rect l="0" t="0" r="0" b="0"/>
          <a:pathLst>
            <a:path>
              <a:moveTo>
                <a:pt x="0" y="1750426"/>
              </a:moveTo>
              <a:lnTo>
                <a:pt x="257200" y="1750426"/>
              </a:lnTo>
              <a:lnTo>
                <a:pt x="257200" y="0"/>
              </a:lnTo>
              <a:lnTo>
                <a:pt x="5144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398412" y="1378238"/>
        <a:ext cx="91222" cy="91222"/>
      </dsp:txXfrm>
    </dsp:sp>
    <dsp:sp modelId="{EDE79B48-372A-4DF7-9ADB-95EF5E2D916D}">
      <dsp:nvSpPr>
        <dsp:cNvPr id="0" name=""/>
        <dsp:cNvSpPr/>
      </dsp:nvSpPr>
      <dsp:spPr>
        <a:xfrm rot="16200000">
          <a:off x="-1252770" y="1953663"/>
          <a:ext cx="4188389" cy="690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НАПРАЛЕНИЯ</a:t>
          </a:r>
        </a:p>
      </dsp:txBody>
      <dsp:txXfrm>
        <a:off x="-1252770" y="1953663"/>
        <a:ext cx="4188389" cy="690796"/>
      </dsp:txXfrm>
    </dsp:sp>
    <dsp:sp modelId="{F3DDBFFB-6955-4F19-9D41-B1B28FAA7587}">
      <dsp:nvSpPr>
        <dsp:cNvPr id="0" name=""/>
        <dsp:cNvSpPr/>
      </dsp:nvSpPr>
      <dsp:spPr>
        <a:xfrm>
          <a:off x="1701223" y="4126"/>
          <a:ext cx="6904930" cy="1089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u="sng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ПРАВОВОЕ</a:t>
          </a:r>
        </a:p>
        <a:p>
          <a:pPr marL="4492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мероприятий по обеспечению оборудованием и доступом к сети Интернет детей-инвалидов, обучающихся с использованием дистанционных образовательных  технологий</a:t>
          </a:r>
        </a:p>
      </dsp:txBody>
      <dsp:txXfrm>
        <a:off x="1701223" y="4126"/>
        <a:ext cx="6904930" cy="1089020"/>
      </dsp:txXfrm>
    </dsp:sp>
    <dsp:sp modelId="{656A32A1-E1F4-4830-8373-B45AD283DFE0}">
      <dsp:nvSpPr>
        <dsp:cNvPr id="0" name=""/>
        <dsp:cNvSpPr/>
      </dsp:nvSpPr>
      <dsp:spPr>
        <a:xfrm>
          <a:off x="1701223" y="1292094"/>
          <a:ext cx="6899918" cy="10191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cap="none" spc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СОЦИАЛЬНО-ПЕДАГОГИЧЕСКОЕ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ru-RU" sz="1800" kern="1200" dirty="0"/>
            <a:t> Обучение детей-инвалидов с использованием ДОТ по основным </a:t>
          </a:r>
        </a:p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и дополнительным образовательным программам</a:t>
          </a:r>
        </a:p>
      </dsp:txBody>
      <dsp:txXfrm>
        <a:off x="1701223" y="1292094"/>
        <a:ext cx="6899918" cy="1019197"/>
      </dsp:txXfrm>
    </dsp:sp>
    <dsp:sp modelId="{BE5336A4-C3BA-4657-99AD-83B63B41668D}">
      <dsp:nvSpPr>
        <dsp:cNvPr id="0" name=""/>
        <dsp:cNvSpPr/>
      </dsp:nvSpPr>
      <dsp:spPr>
        <a:xfrm>
          <a:off x="1701223" y="2510240"/>
          <a:ext cx="6904930" cy="1097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534988" lvl="0" indent="-268288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ru-RU" sz="1800" kern="1200" dirty="0"/>
            <a:t> Создание условий для успешной самореализации ребенка, его личностного роста, формирования мотивации к учению, сохранения физического и психического здоровья, социальной адаптации</a:t>
          </a:r>
          <a:endParaRPr lang="ru-RU" sz="1600" kern="1200" dirty="0"/>
        </a:p>
      </dsp:txBody>
      <dsp:txXfrm>
        <a:off x="1701223" y="2510240"/>
        <a:ext cx="6904930" cy="1097224"/>
      </dsp:txXfrm>
    </dsp:sp>
    <dsp:sp modelId="{DD492310-DF8A-480A-9992-89D3D90A53FD}">
      <dsp:nvSpPr>
        <dsp:cNvPr id="0" name=""/>
        <dsp:cNvSpPr/>
      </dsp:nvSpPr>
      <dsp:spPr>
        <a:xfrm>
          <a:off x="1709863" y="3737736"/>
          <a:ext cx="6912055" cy="795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667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ru-RU" sz="1800" kern="1200" dirty="0"/>
            <a:t> Социально-педагогическая и психологическая поддержка семьи</a:t>
          </a:r>
        </a:p>
      </dsp:txBody>
      <dsp:txXfrm>
        <a:off x="1709863" y="3737736"/>
        <a:ext cx="6912055" cy="79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3C1B-D94D-496F-959E-26404D1FE4D0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1"/>
            <a:ext cx="5438775" cy="3909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3F47-913E-421D-8F0C-476D4C99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8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8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8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8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4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6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1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1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5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Проекты, представленные на этом слайде, направлены на изучение и продвижение духовно-нравственных традиций России – ее этнокультурного многообразия и самобытности.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Выполнению любого проекта предшествует подготовительная работа, в которую активно включаются родители, это и совместное чтение рекомендованной литературы,  и изучение семейных архивов, и рассказы взрослых о героических и ярких страницах семейной истории, а также помощь и поддержка при выполнении проекта по принципу «ВМЕСТЕ», а не «ВМЕСТО».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7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0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4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BF2F-C839-412C-9371-DD3C274A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3DF71-203A-4417-99AE-C3BD87F1B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2AE19-D02A-4B44-B0C1-54BB44CC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08BD-BB6C-46AC-B67C-C0570155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905A9-AFE2-446E-9FFB-641A6EE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9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39CA-663C-4ECD-87EE-101C3894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3F96D-9888-485A-A882-AE966C61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D0760-1484-4B14-B7F8-3A448FD3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1024D-C9D6-4CA0-B612-CDA3F9EB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316A9-E6DD-47A6-BC63-ED395FF0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E9E79C-730E-4DC2-BEB6-227D753A3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DE758-DC54-4198-A9A5-6EFF11445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6ABBC-EDCF-4277-BA6C-D741144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9D9CA-9820-4152-8E62-47C1AF71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2B1BB-BB00-4F02-B40E-85DF4334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9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A4F6F-33D2-4D5B-AF05-DFF48A05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DF1B6-C6A7-49DC-9CFE-FD5DF4F2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BB28F-F4FC-416B-B4EA-789E60D0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CFBB4-DDB4-4141-BD83-61B4539D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E0B69-F1C4-4E8A-A1DB-38749B79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4ADFA-5858-4EBB-97C5-98DEA75E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E11905-E757-49B4-8891-DEABCF89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67235-1D29-458B-B255-4AEA3003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FDB82-502C-4953-B8EB-2C7CDA0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E5EF2-1C22-4354-95E0-88E01EBF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6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3E22-AE2D-45AD-8E02-F5F5DEF7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F119-716B-4E93-B43C-FE7BF6E9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C3721-8A07-4680-97BF-2BF3A276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97EC2-1FD9-47C4-8A58-3182562C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AC152-D9A4-45BC-ADAF-147E6E9C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551C5-869F-471B-98DC-6F2F8D29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7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19E7-85A6-49AA-BDB1-11BA90D1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C0C9A-33B0-48F2-B049-3ECC5FBE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4AE10-D9CC-42E3-8F27-4D562BF9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0D38F6-4DAC-493C-9B55-F9966EB3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494CC-C582-48C1-929E-5E87E5537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65E902-2CFA-4F8A-AD5A-711AFEA2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64E6D8-C6B2-46A4-862D-481108DE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CBBDA3-C1A4-4893-A1DF-F34A4B4F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CF00-40C5-446E-A601-B4015B8A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206EAF-BCEA-431A-80A3-0A16C529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68DC4C-99B9-42CE-B4BA-A6557A41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D7A9C2-7874-4C27-8157-3AF61637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4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1392F-6231-49D9-9F88-FAAB8FC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521557-FF12-473C-8868-7021FC1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1DF0B-6364-43F1-A80C-41C2E390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91617-F5B5-4725-A570-D41C4B3F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3138E-9B2D-4777-A503-9BE1F2A3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73ABA2-7C66-41F1-9275-43DCBB8C4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49EFE-ABE6-48EA-90A6-A2275359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BE6C9A-8606-48D7-9B32-90834D98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245D-B0E7-43F8-86BA-A2D014F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3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5143-2471-4C2D-93FC-F886D96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FBB787-7B2A-40BC-A6CC-64B636607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CF848-B036-473B-904E-70AD9BA16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5713C-0608-4887-8A3F-0DAB665C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E8AB7-E5D7-48F3-AB47-B2E2AF74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B3706-4EF1-41F5-80C9-7E157397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B0FB-65B6-45C3-A4F5-171D24A5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AE464-F82F-408E-BC32-881EBE71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73651-DFF2-482A-9802-1414740E8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9E32-9FE9-4E29-8E43-A43BB070D0B8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CE2B-E557-422C-BD64-D9188223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62397-F668-48EB-BF16-B1B859F6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32.png"/><Relationship Id="rId21" Type="http://schemas.openxmlformats.org/officeDocument/2006/relationships/image" Target="../media/image47.gif"/><Relationship Id="rId7" Type="http://schemas.openxmlformats.org/officeDocument/2006/relationships/image" Target="../media/image2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gif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6.gif"/><Relationship Id="rId21" Type="http://schemas.microsoft.com/office/2007/relationships/hdphoto" Target="../media/hdphoto2.wdp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24" Type="http://schemas.openxmlformats.org/officeDocument/2006/relationships/image" Target="../media/image22.jpe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1.gif"/><Relationship Id="rId10" Type="http://schemas.openxmlformats.org/officeDocument/2006/relationships/image" Target="../media/image10.jpeg"/><Relationship Id="rId19" Type="http://schemas.microsoft.com/office/2007/relationships/hdphoto" Target="../media/hdphoto1.wdp"/><Relationship Id="rId4" Type="http://schemas.openxmlformats.org/officeDocument/2006/relationships/image" Target="../media/image7.gif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gif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openxmlformats.org/officeDocument/2006/relationships/image" Target="../media/image4.png"/><Relationship Id="rId4" Type="http://schemas.openxmlformats.org/officeDocument/2006/relationships/image" Target="../media/image24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32" y="2183568"/>
            <a:ext cx="9144000" cy="1521733"/>
          </a:xfrm>
        </p:spPr>
        <p:txBody>
          <a:bodyPr>
            <a:noAutofit/>
          </a:bodyPr>
          <a:lstStyle/>
          <a:p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подготовке к новому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2022/2023 учебному году</a:t>
            </a: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09" y="6020368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10048" y="295731"/>
            <a:ext cx="6474991" cy="91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57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0657AA-A158-4261-9EDA-52D6E14BA091}"/>
              </a:ext>
            </a:extLst>
          </p:cNvPr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F138B961-7AF5-4C06-8BEA-5D4AF25B51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ro23.ru/sites/all/themes/Plasma/images/logo.png">
            <a:extLst>
              <a:ext uri="{FF2B5EF4-FFF2-40B4-BE49-F238E27FC236}">
                <a16:creationId xmlns:a16="http://schemas.microsoft.com/office/drawing/2014/main" id="{173AAA01-7AB0-4A14-8596-14755D7C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rmc23.ru/wp-content/uploads/2020/02/10-01-2020-karta-KK-%D0%BF%D0%BE-%D1%80%D0%B0%D0%B9%D0%BE%D0%BD%D0%B0%D0%BC-scaled.jpg">
            <a:extLst>
              <a:ext uri="{FF2B5EF4-FFF2-40B4-BE49-F238E27FC236}">
                <a16:creationId xmlns:a16="http://schemas.microsoft.com/office/drawing/2014/main" id="{2DFE07A6-3F56-4956-8EA9-717942FDE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72"/>
          <a:stretch/>
        </p:blipFill>
        <p:spPr bwMode="auto">
          <a:xfrm>
            <a:off x="4229204" y="1465445"/>
            <a:ext cx="7775442" cy="5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12">
            <a:extLst>
              <a:ext uri="{FF2B5EF4-FFF2-40B4-BE49-F238E27FC236}">
                <a16:creationId xmlns:a16="http://schemas.microsoft.com/office/drawing/2014/main" id="{09BBB238-A464-4D10-904D-493F6209C5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769422" y="161549"/>
            <a:ext cx="1168755" cy="9582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87F63F-2E7D-42AE-9566-086BF2C3A613}"/>
              </a:ext>
            </a:extLst>
          </p:cNvPr>
          <p:cNvSpPr/>
          <p:nvPr/>
        </p:nvSpPr>
        <p:spPr>
          <a:xfrm>
            <a:off x="4915949" y="1840177"/>
            <a:ext cx="1870745" cy="1121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1D337B-A0EF-42C9-8D22-F4F06F48F9D9}"/>
              </a:ext>
            </a:extLst>
          </p:cNvPr>
          <p:cNvSpPr/>
          <p:nvPr/>
        </p:nvSpPr>
        <p:spPr>
          <a:xfrm>
            <a:off x="4915949" y="4924338"/>
            <a:ext cx="2239860" cy="15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815C34-5940-4BF9-8E40-4D4F2E089482}"/>
              </a:ext>
            </a:extLst>
          </p:cNvPr>
          <p:cNvSpPr/>
          <p:nvPr/>
        </p:nvSpPr>
        <p:spPr>
          <a:xfrm>
            <a:off x="9188703" y="6557951"/>
            <a:ext cx="3161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200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Приказ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МОНиМП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КК от 04.02.2020 №420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2A18D1-006D-4BF5-8E19-6AACB57EB024}"/>
              </a:ext>
            </a:extLst>
          </p:cNvPr>
          <p:cNvSpPr/>
          <p:nvPr/>
        </p:nvSpPr>
        <p:spPr>
          <a:xfrm>
            <a:off x="882102" y="2877674"/>
            <a:ext cx="3681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200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зональных онлайн-семинаров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14C2766-9910-4166-92FE-2025F7F1364D}"/>
              </a:ext>
            </a:extLst>
          </p:cNvPr>
          <p:cNvSpPr txBox="1">
            <a:spLocks/>
          </p:cNvSpPr>
          <p:nvPr/>
        </p:nvSpPr>
        <p:spPr bwMode="auto">
          <a:xfrm>
            <a:off x="739930" y="1126103"/>
            <a:ext cx="11118694" cy="48130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ОРГАНИЗАЦИОННО-МЕТОДИЧЕСКОЕ  СОПРОВОЖДЕНИЕ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DBD27B-BB09-4732-88C5-729824100D56}"/>
              </a:ext>
            </a:extLst>
          </p:cNvPr>
          <p:cNvSpPr/>
          <p:nvPr/>
        </p:nvSpPr>
        <p:spPr>
          <a:xfrm>
            <a:off x="990609" y="5279770"/>
            <a:ext cx="461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адресные </a:t>
            </a:r>
          </a:p>
          <a:p>
            <a:pPr lvl="0">
              <a:buSzPts val="12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7C778B-E509-4AFF-B0FD-2F2586DE374A}"/>
              </a:ext>
            </a:extLst>
          </p:cNvPr>
          <p:cNvSpPr/>
          <p:nvPr/>
        </p:nvSpPr>
        <p:spPr>
          <a:xfrm>
            <a:off x="976312" y="4161722"/>
            <a:ext cx="4615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Выезды на места – Каневской район</a:t>
            </a:r>
          </a:p>
          <a:p>
            <a:pPr lvl="0">
              <a:buSzPts val="12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(2021)                        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Выселковский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</a:p>
          <a:p>
            <a:pPr lvl="0">
              <a:buSzPts val="12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Щербиновский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BAC117-F125-476C-98FC-FFDE0A931F8C}"/>
              </a:ext>
            </a:extLst>
          </p:cNvPr>
          <p:cNvSpPr/>
          <p:nvPr/>
        </p:nvSpPr>
        <p:spPr>
          <a:xfrm>
            <a:off x="812627" y="3424731"/>
            <a:ext cx="5020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200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вебинара для педагогических работников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B2C30D-B57D-47C2-84E9-E8945974209E}"/>
              </a:ext>
            </a:extLst>
          </p:cNvPr>
          <p:cNvSpPr/>
          <p:nvPr/>
        </p:nvSpPr>
        <p:spPr>
          <a:xfrm>
            <a:off x="990609" y="2319369"/>
            <a:ext cx="3681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краевое онлайн-совещание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0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607698-F7CA-46DC-B689-3037920D4840}"/>
              </a:ext>
            </a:extLst>
          </p:cNvPr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ДПО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4F4041B0-7AF1-49E3-8D9B-E279E4C394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ro23.ru/sites/all/themes/Plasma/images/logo.png">
            <a:extLst>
              <a:ext uri="{FF2B5EF4-FFF2-40B4-BE49-F238E27FC236}">
                <a16:creationId xmlns:a16="http://schemas.microsoft.com/office/drawing/2014/main" id="{462DBCE8-3E9B-40B0-9F5B-D72D9079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2">
            <a:extLst>
              <a:ext uri="{FF2B5EF4-FFF2-40B4-BE49-F238E27FC236}">
                <a16:creationId xmlns:a16="http://schemas.microsoft.com/office/drawing/2014/main" id="{09AE2805-019C-4362-BC36-2E9228946F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26BA7C5-527D-4281-A6A5-F5576224B079}"/>
              </a:ext>
            </a:extLst>
          </p:cNvPr>
          <p:cNvGraphicFramePr/>
          <p:nvPr>
            <p:extLst/>
          </p:nvPr>
        </p:nvGraphicFramePr>
        <p:xfrm>
          <a:off x="861206" y="1690688"/>
          <a:ext cx="10805644" cy="506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FEE822-7EF1-488F-B5E1-D246B18CA2C8}"/>
              </a:ext>
            </a:extLst>
          </p:cNvPr>
          <p:cNvSpPr txBox="1">
            <a:spLocks/>
          </p:cNvSpPr>
          <p:nvPr/>
        </p:nvSpPr>
        <p:spPr bwMode="auto">
          <a:xfrm>
            <a:off x="861206" y="1028792"/>
            <a:ext cx="11118694" cy="63816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Распределение детей-инвалидов, инвалидов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в образовательных организациях ВПО и СПО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80F43D-16D9-4F36-A1A5-88422629D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014" y="2533650"/>
            <a:ext cx="3927643" cy="222408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4DE5B9A-CE15-4A02-9C85-4372BB1D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524" y="3452811"/>
            <a:ext cx="952501" cy="8191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СПО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B359490-6F75-4BCC-8AA2-31A822DCC1D8}"/>
              </a:ext>
            </a:extLst>
          </p:cNvPr>
          <p:cNvSpPr txBox="1">
            <a:spLocks/>
          </p:cNvSpPr>
          <p:nvPr/>
        </p:nvSpPr>
        <p:spPr>
          <a:xfrm>
            <a:off x="8594161" y="2743200"/>
            <a:ext cx="952501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ВПО</a:t>
            </a:r>
          </a:p>
        </p:txBody>
      </p:sp>
    </p:spTree>
    <p:extLst>
      <p:ext uri="{BB962C8B-B14F-4D97-AF65-F5344CB8AC3E}">
        <p14:creationId xmlns:p14="http://schemas.microsoft.com/office/powerpoint/2010/main" val="18446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A8F74-AFFE-4B6D-9FF3-E51FBA43E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18" y="4701127"/>
            <a:ext cx="3125467" cy="1853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28B6DC-0A68-4C4C-B873-282883BE3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45" t="14826" b="72939"/>
          <a:stretch/>
        </p:blipFill>
        <p:spPr>
          <a:xfrm>
            <a:off x="4730920" y="2300873"/>
            <a:ext cx="3927159" cy="430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4EFBCC-2D3B-451A-87EC-C8322A5D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974" y="5396695"/>
            <a:ext cx="1191161" cy="11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BEECAB-B0CE-4B33-B0BC-CD31F69B5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687" y="270144"/>
            <a:ext cx="2562225" cy="44767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E273BE-6BED-4C4F-BFD0-F7D80E38240B}"/>
              </a:ext>
            </a:extLst>
          </p:cNvPr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7" name="Рисунок 26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EA30B97-F219-4F09-9FA5-742E2BB862C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://iro23.ru/sites/all/themes/Plasma/images/logo.png">
            <a:extLst>
              <a:ext uri="{FF2B5EF4-FFF2-40B4-BE49-F238E27FC236}">
                <a16:creationId xmlns:a16="http://schemas.microsoft.com/office/drawing/2014/main" id="{94F3F4D7-B8BE-4F19-83BC-3731E28E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Объект 12">
            <a:extLst>
              <a:ext uri="{FF2B5EF4-FFF2-40B4-BE49-F238E27FC236}">
                <a16:creationId xmlns:a16="http://schemas.microsoft.com/office/drawing/2014/main" id="{11BEFB49-D960-4252-BD55-2B898FFB8D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127BBA-B80D-4F26-8BC3-2BA9926B12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25"/>
          <a:stretch/>
        </p:blipFill>
        <p:spPr>
          <a:xfrm>
            <a:off x="9371874" y="2524740"/>
            <a:ext cx="2619806" cy="26459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919D1-1CE6-4007-A3B7-37212D9E2B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53" t="3841" r="10971" b="90622"/>
          <a:stretch/>
        </p:blipFill>
        <p:spPr>
          <a:xfrm>
            <a:off x="9383717" y="2389471"/>
            <a:ext cx="2608063" cy="215118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4DBE240-CE51-471E-949F-FA7D950EEA3D}"/>
              </a:ext>
            </a:extLst>
          </p:cNvPr>
          <p:cNvSpPr txBox="1">
            <a:spLocks/>
          </p:cNvSpPr>
          <p:nvPr/>
        </p:nvSpPr>
        <p:spPr bwMode="auto">
          <a:xfrm>
            <a:off x="861206" y="1085989"/>
            <a:ext cx="11118694" cy="58900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О наших детях в средствах массовой информации и блогах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C9375-04B1-4976-9058-61F5104EB56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70" r="62710" b="90918"/>
          <a:stretch/>
        </p:blipFill>
        <p:spPr>
          <a:xfrm>
            <a:off x="6164101" y="2728073"/>
            <a:ext cx="2625741" cy="299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F3331E-9205-4591-9AD0-62302AC3A7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25" y="3272509"/>
            <a:ext cx="932160" cy="1266840"/>
          </a:xfrm>
          <a:prstGeom prst="rect">
            <a:avLst/>
          </a:prstGeom>
          <a:ln w="38100" cap="sq">
            <a:solidFill>
              <a:srgbClr val="9C5B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ABB920-2F18-4777-B799-02B72E01B43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42" t="17850"/>
          <a:stretch/>
        </p:blipFill>
        <p:spPr>
          <a:xfrm>
            <a:off x="4649139" y="2980351"/>
            <a:ext cx="1982812" cy="12138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855048E-5262-445E-813D-5BF59686E9B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90" r="74127" b="93329"/>
          <a:stretch/>
        </p:blipFill>
        <p:spPr>
          <a:xfrm>
            <a:off x="4982071" y="1798940"/>
            <a:ext cx="3338046" cy="562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9AB842-24E0-497B-916D-8A54FABA7EA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67" y="3492048"/>
            <a:ext cx="850565" cy="1500526"/>
          </a:xfrm>
          <a:prstGeom prst="rect">
            <a:avLst/>
          </a:prstGeom>
          <a:ln w="38100" cap="sq">
            <a:solidFill>
              <a:srgbClr val="9C5B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B9489F-84B1-4803-B4D3-B17CC585DEE4}"/>
              </a:ext>
            </a:extLst>
          </p:cNvPr>
          <p:cNvSpPr/>
          <p:nvPr/>
        </p:nvSpPr>
        <p:spPr>
          <a:xfrm>
            <a:off x="6331358" y="4599475"/>
            <a:ext cx="1734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ontserrat"/>
              </a:rPr>
              <a:t>Валерия Купченко</a:t>
            </a:r>
            <a:endParaRPr lang="ru-RU" sz="1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E57D51B-B56F-46E1-B391-0B79BC09532A}"/>
              </a:ext>
            </a:extLst>
          </p:cNvPr>
          <p:cNvSpPr/>
          <p:nvPr/>
        </p:nvSpPr>
        <p:spPr>
          <a:xfrm>
            <a:off x="7556360" y="5054239"/>
            <a:ext cx="1592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ontserrat"/>
              </a:rPr>
              <a:t>Алена Любченко</a:t>
            </a:r>
            <a:endParaRPr lang="ru-RU" sz="14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17F3EAE-8B59-4586-A28F-4E6D8CF2FE2D}"/>
              </a:ext>
            </a:extLst>
          </p:cNvPr>
          <p:cNvSpPr/>
          <p:nvPr/>
        </p:nvSpPr>
        <p:spPr>
          <a:xfrm>
            <a:off x="4740812" y="4212637"/>
            <a:ext cx="1728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ontserrat"/>
              </a:rPr>
              <a:t>Иван Панов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3F9989-45E0-4B6B-AFDB-20223EC067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169" y="1782630"/>
            <a:ext cx="2352675" cy="514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AF14D-B528-43A9-8735-937D9674A3F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6794" t="2557" b="1"/>
          <a:stretch/>
        </p:blipFill>
        <p:spPr>
          <a:xfrm>
            <a:off x="757353" y="2389374"/>
            <a:ext cx="3250161" cy="8730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192795-2D89-48AC-B5B1-65B08BCCEFC0}"/>
              </a:ext>
            </a:extLst>
          </p:cNvPr>
          <p:cNvSpPr/>
          <p:nvPr/>
        </p:nvSpPr>
        <p:spPr>
          <a:xfrm>
            <a:off x="8823663" y="1840405"/>
            <a:ext cx="364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Для целеустремленных ребят </a:t>
            </a:r>
          </a:p>
          <a:p>
            <a:pPr algn="ctr"/>
            <a:r>
              <a:rPr lang="ru-RU" sz="1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преград не существует!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715A491-20F4-48FB-AA3B-056930A384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218" y="5043940"/>
            <a:ext cx="2608063" cy="17312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B2A3FD-B404-4251-934E-9135DFCCCFF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14" y="5992275"/>
            <a:ext cx="2749722" cy="700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5631CB-0C2B-4DBF-9C96-A19AC61D4B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910" y="3377468"/>
            <a:ext cx="3287445" cy="237426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C487E7-CB7E-43D2-A7F0-23968A0C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816" y="5631981"/>
            <a:ext cx="1085619" cy="10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AF126CC-DA69-450D-BC2C-CAA682F5C3AE}"/>
              </a:ext>
            </a:extLst>
          </p:cNvPr>
          <p:cNvSpPr/>
          <p:nvPr/>
        </p:nvSpPr>
        <p:spPr>
          <a:xfrm>
            <a:off x="802915" y="5718116"/>
            <a:ext cx="1728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ontserrat"/>
              </a:rPr>
              <a:t>Никос </a:t>
            </a:r>
            <a:r>
              <a:rPr lang="ru-RU" sz="1400" dirty="0" err="1">
                <a:solidFill>
                  <a:srgbClr val="000000"/>
                </a:solidFill>
                <a:latin typeface="Montserrat"/>
              </a:rPr>
              <a:t>Анозов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3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ДПО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61206" y="1211666"/>
            <a:ext cx="11118694" cy="144658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Мониторинг удовлетворенности родителей (законных представителей) качеством организации дистанционного обучения детей-инвалидов, обучающихся на дому с использованием дистанционных образовательных технологий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87"/>
          <a:stretch>
            <a:fillRect/>
          </a:stretch>
        </p:blipFill>
        <p:spPr bwMode="auto">
          <a:xfrm>
            <a:off x="7159064" y="3044376"/>
            <a:ext cx="4733287" cy="76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088" y="4347773"/>
            <a:ext cx="4644263" cy="67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088" y="5560736"/>
            <a:ext cx="4914899" cy="99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00C462-6A78-4050-BD3F-7252615672C7}"/>
              </a:ext>
            </a:extLst>
          </p:cNvPr>
          <p:cNvSpPr/>
          <p:nvPr/>
        </p:nvSpPr>
        <p:spPr>
          <a:xfrm>
            <a:off x="970233" y="3061404"/>
            <a:ext cx="6188830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относится Ваш ребёнок к обучению в дистанционном образовании?  </a:t>
            </a:r>
            <a:r>
              <a:rPr lang="ru-RU" sz="1600" dirty="0"/>
              <a:t>Положительное отношение у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94,6%</a:t>
            </a:r>
            <a:r>
              <a:rPr lang="ru-RU" dirty="0"/>
              <a:t> </a:t>
            </a:r>
            <a:r>
              <a:rPr lang="ru-RU" sz="1600" dirty="0"/>
              <a:t>опрошенных.</a:t>
            </a:r>
            <a:endParaRPr lang="ru-RU" dirty="0"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1B8576-5528-4F45-A541-E0219D140DED}"/>
              </a:ext>
            </a:extLst>
          </p:cNvPr>
          <p:cNvSpPr/>
          <p:nvPr/>
        </p:nvSpPr>
        <p:spPr>
          <a:xfrm>
            <a:off x="970233" y="4156182"/>
            <a:ext cx="6096000" cy="1279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 ли ребёнок возможности информационной среды для дальнейшего самообразования, для общения с другими детьми?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93,4% </a:t>
            </a:r>
            <a:r>
              <a:rPr lang="ru-RU" sz="1600" dirty="0">
                <a:ea typeface="MS Mincho" panose="02020609040205080304" pitchFamily="49" charset="-128"/>
              </a:rPr>
              <a:t>опрошенных отмечают дальнейшее использование информационной среды для общения.</a:t>
            </a: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6A87B7-F800-41EF-91DE-113C4B613A61}"/>
              </a:ext>
            </a:extLst>
          </p:cNvPr>
          <p:cNvSpPr/>
          <p:nvPr/>
        </p:nvSpPr>
        <p:spPr>
          <a:xfrm>
            <a:off x="970233" y="5771419"/>
            <a:ext cx="6096000" cy="9959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повлияли занятия в дистанционной форме на успеваемость ребёнка?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96%</a:t>
            </a:r>
            <a:r>
              <a:rPr lang="ru-RU" sz="1600" dirty="0">
                <a:ea typeface="MS Mincho" panose="02020609040205080304" pitchFamily="49" charset="-128"/>
              </a:rPr>
              <a:t> опрошенных подчеркивают позитивные изменения.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48815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46" y="292449"/>
            <a:ext cx="1256295" cy="12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481547" y="299088"/>
            <a:ext cx="1524112" cy="1249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97447" y="2913093"/>
            <a:ext cx="8091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-1397590" y="5853155"/>
            <a:ext cx="8764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</a:t>
            </a:r>
            <a:r>
              <a:rPr kumimoji="0" lang="ru-RU" altLang="ru-RU" sz="1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</a:t>
            </a:r>
            <a:endParaRPr kumimoji="0" lang="ru-RU" altLang="ru-RU" sz="1800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B2E8BF-2726-4BF7-8D65-2F1397B36F5C}"/>
              </a:ext>
            </a:extLst>
          </p:cNvPr>
          <p:cNvSpPr/>
          <p:nvPr/>
        </p:nvSpPr>
        <p:spPr>
          <a:xfrm>
            <a:off x="2681242" y="553288"/>
            <a:ext cx="7347684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ДПО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8775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44" y="3312508"/>
            <a:ext cx="9144000" cy="1276351"/>
          </a:xfrm>
        </p:spPr>
        <p:txBody>
          <a:bodyPr>
            <a:noAutofit/>
          </a:bodyPr>
          <a:lstStyle/>
          <a:p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Приоритеты развития деятельности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сопровождению детей-инвалидов, обучающихся на дому, с применением дистанционных образовательных технологий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09" y="6020368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4941" y="113884"/>
            <a:ext cx="8185206" cy="152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Краснодарского края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10D63B-207D-4FC5-9F84-204ED5C89CF7}"/>
              </a:ext>
            </a:extLst>
          </p:cNvPr>
          <p:cNvSpPr/>
          <p:nvPr/>
        </p:nvSpPr>
        <p:spPr>
          <a:xfrm>
            <a:off x="6012612" y="4892462"/>
            <a:ext cx="5796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Игнатьева Екатерина Юрьевна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руководитель Центра дистанционного образования ГБОУ 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54740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0939" y="1085941"/>
            <a:ext cx="11118694" cy="78304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Приоритетные направления деятельности по сопровождению детей-инвалидов, обучающихся на дому, с применением образовательных технологий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90744931"/>
              </p:ext>
            </p:extLst>
          </p:nvPr>
        </p:nvGraphicFramePr>
        <p:xfrm>
          <a:off x="732447" y="2034327"/>
          <a:ext cx="11217186" cy="460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89620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0939" y="1085941"/>
            <a:ext cx="11118694" cy="78304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ВЗАИМОДЕЙСТВИЕ  С  РОДИТЕЛЬСКОЙ  ОБЩЕСТВЕННОСТЬЮ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27472811"/>
              </p:ext>
            </p:extLst>
          </p:nvPr>
        </p:nvGraphicFramePr>
        <p:xfrm>
          <a:off x="732448" y="2034327"/>
          <a:ext cx="9101666" cy="460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F87F5F-2A4A-4500-9370-563151B280D7}"/>
              </a:ext>
            </a:extLst>
          </p:cNvPr>
          <p:cNvSpPr/>
          <p:nvPr/>
        </p:nvSpPr>
        <p:spPr>
          <a:xfrm>
            <a:off x="9397504" y="2110722"/>
            <a:ext cx="1975432" cy="1077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Подготовка и предоставление документации на претендентов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D93564-ABD9-4285-ACC5-7E96CBF3ED07}"/>
              </a:ext>
            </a:extLst>
          </p:cNvPr>
          <p:cNvSpPr/>
          <p:nvPr/>
        </p:nvSpPr>
        <p:spPr>
          <a:xfrm>
            <a:off x="9369281" y="3466639"/>
            <a:ext cx="1905567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Составление индивидуальных планов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6F81E6-FCAD-41FE-8343-1390F9730534}"/>
              </a:ext>
            </a:extLst>
          </p:cNvPr>
          <p:cNvSpPr/>
          <p:nvPr/>
        </p:nvSpPr>
        <p:spPr>
          <a:xfrm>
            <a:off x="9498186" y="5663151"/>
            <a:ext cx="1905567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Участие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мониторинговых мероприятиях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53AF8F-60B0-4314-82E9-D933EBAE89A0}"/>
              </a:ext>
            </a:extLst>
          </p:cNvPr>
          <p:cNvSpPr/>
          <p:nvPr/>
        </p:nvSpPr>
        <p:spPr>
          <a:xfrm>
            <a:off x="9397504" y="4576335"/>
            <a:ext cx="1905567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Участие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воспитательных сетевых проектах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DF0ECE-0892-4485-B971-2A841C0A1167}"/>
              </a:ext>
            </a:extLst>
          </p:cNvPr>
          <p:cNvSpPr/>
          <p:nvPr/>
        </p:nvSpPr>
        <p:spPr>
          <a:xfrm>
            <a:off x="11503038" y="1887814"/>
            <a:ext cx="476862" cy="46063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  <p:txBody>
          <a:bodyPr vert="wordArtVert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УРОВЕНЬ  МО</a:t>
            </a:r>
          </a:p>
        </p:txBody>
      </p:sp>
    </p:spTree>
    <p:extLst>
      <p:ext uri="{BB962C8B-B14F-4D97-AF65-F5344CB8AC3E}">
        <p14:creationId xmlns:p14="http://schemas.microsoft.com/office/powerpoint/2010/main" val="25074242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sp>
        <p:nvSpPr>
          <p:cNvPr id="2" name="AutoShape 2" descr="Центр дистанционного обучения детей-инвалидов открылся в КБР. Архив">
            <a:extLst>
              <a:ext uri="{FF2B5EF4-FFF2-40B4-BE49-F238E27FC236}">
                <a16:creationId xmlns:a16="http://schemas.microsoft.com/office/drawing/2014/main" id="{87BD0961-8534-4A88-8F90-321954E77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A78174E-3A66-4A85-ADF8-36E497462C70}"/>
              </a:ext>
            </a:extLst>
          </p:cNvPr>
          <p:cNvSpPr txBox="1">
            <a:spLocks/>
          </p:cNvSpPr>
          <p:nvPr/>
        </p:nvSpPr>
        <p:spPr bwMode="auto">
          <a:xfrm>
            <a:off x="1081186" y="1152269"/>
            <a:ext cx="10721717" cy="45032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Стратегия развития открытого сообщества ЦДО и семьи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ABFB35-5912-4045-A03F-2EA50954F977}"/>
              </a:ext>
            </a:extLst>
          </p:cNvPr>
          <p:cNvSpPr/>
          <p:nvPr/>
        </p:nvSpPr>
        <p:spPr>
          <a:xfrm>
            <a:off x="1593385" y="1739243"/>
            <a:ext cx="4131102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организация открытого взаимодействия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 выстраивание длительных взаимоотношений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наращивание практики и опыта устойчивых педагогических традиций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568063-2226-4366-A0CB-C8F166E9BBE6}"/>
              </a:ext>
            </a:extLst>
          </p:cNvPr>
          <p:cNvSpPr/>
          <p:nvPr/>
        </p:nvSpPr>
        <p:spPr>
          <a:xfrm>
            <a:off x="6265653" y="1715297"/>
            <a:ext cx="4862495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применение поддерживающих технологий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социальная направленность деятельности специалистов социально-педагогической и психологической службы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72727"/>
                </a:solidFill>
                <a:latin typeface="Helvetica" panose="020B0604020202030204" pitchFamily="34" charset="0"/>
                <a:ea typeface="Times New Roman" panose="02020603050405020304" pitchFamily="18" charset="0"/>
              </a:rPr>
              <a:t>развития и социализации личности обучающегося и его ближайшего окружения</a:t>
            </a:r>
            <a:endParaRPr lang="ru-RU" sz="140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1DA029F-9F13-4AB7-91AE-87DD948F2DCC}"/>
              </a:ext>
            </a:extLst>
          </p:cNvPr>
          <p:cNvSpPr txBox="1">
            <a:spLocks/>
          </p:cNvSpPr>
          <p:nvPr/>
        </p:nvSpPr>
        <p:spPr bwMode="auto">
          <a:xfrm>
            <a:off x="2559673" y="2880114"/>
            <a:ext cx="7411959" cy="45032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2400" b="1">
                <a:solidFill>
                  <a:schemeClr val="bg1"/>
                </a:solidFill>
                <a:ea typeface="Arial" charset="0"/>
                <a:cs typeface="Times New Roman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dirty="0"/>
              <a:t>Модель открытого сообщества ЦДО и семьи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60C8EBA-9825-45B4-9558-AE56EFFC3B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10"/>
          <a:stretch/>
        </p:blipFill>
        <p:spPr>
          <a:xfrm>
            <a:off x="1656263" y="3455959"/>
            <a:ext cx="9178545" cy="33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619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qrcoder.ru/code/?https%3A%2F%2Fdistkrd.wixsite.com%2Flenta&amp;3&amp;0">
            <a:extLst>
              <a:ext uri="{FF2B5EF4-FFF2-40B4-BE49-F238E27FC236}">
                <a16:creationId xmlns:a16="http://schemas.microsoft.com/office/drawing/2014/main" id="{6CF6B985-0029-45C9-A2F6-9E718469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400" y="2773829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istkrd.wixsite.com%2Fspace&amp;3&amp;0">
            <a:extLst>
              <a:ext uri="{FF2B5EF4-FFF2-40B4-BE49-F238E27FC236}">
                <a16:creationId xmlns:a16="http://schemas.microsoft.com/office/drawing/2014/main" id="{FF2E848B-0A7A-49A0-88C7-90CAB5CC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973" y="3107044"/>
            <a:ext cx="881651" cy="8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ДПО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07736" y="1104662"/>
            <a:ext cx="11118694" cy="59595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РЕЗУЛЬТАТЫ  ВЗАИМОДЕЙСТВИЯ  С РОДИТЕЛЯМИ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44E176-0157-4FB8-8190-0DD04FDA3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434" y="3952059"/>
            <a:ext cx="3583199" cy="3693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космонавтики»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2A065E4-84BD-4043-AF60-11BBF725D0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43" y="1854414"/>
            <a:ext cx="2374349" cy="195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A51DED-7F80-434C-B858-80659AB1D7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41" y="1878104"/>
            <a:ext cx="1475065" cy="12289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0A6302-29F3-4C58-91FA-3973C8EB2D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817" y="1991358"/>
            <a:ext cx="2639347" cy="160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25E1FC-DBB1-47F0-8952-055222AA19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606" y="1828039"/>
            <a:ext cx="1475064" cy="9755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6F80CF1-DC39-48AF-8CA9-9A580E053A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606" y="2729437"/>
            <a:ext cx="794056" cy="10174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DB6CA9-89A4-4FE3-A4D8-BBFC151DFCB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"/>
          <a:stretch/>
        </p:blipFill>
        <p:spPr>
          <a:xfrm>
            <a:off x="9691487" y="2752029"/>
            <a:ext cx="951913" cy="1034805"/>
          </a:xfrm>
          <a:prstGeom prst="rect">
            <a:avLst/>
          </a:prstGeom>
        </p:spPr>
      </p:pic>
      <p:sp>
        <p:nvSpPr>
          <p:cNvPr id="25" name="Объект 5">
            <a:extLst>
              <a:ext uri="{FF2B5EF4-FFF2-40B4-BE49-F238E27FC236}">
                <a16:creationId xmlns:a16="http://schemas.microsoft.com/office/drawing/2014/main" id="{E65025E9-19B9-4878-8B2E-F0D4768F202C}"/>
              </a:ext>
            </a:extLst>
          </p:cNvPr>
          <p:cNvSpPr txBox="1">
            <a:spLocks/>
          </p:cNvSpPr>
          <p:nvPr/>
        </p:nvSpPr>
        <p:spPr>
          <a:xfrm>
            <a:off x="6721793" y="3882633"/>
            <a:ext cx="3016256" cy="431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Георгиевская лента</a:t>
            </a:r>
          </a:p>
        </p:txBody>
      </p:sp>
      <p:sp>
        <p:nvSpPr>
          <p:cNvPr id="40" name="Объект 5">
            <a:extLst>
              <a:ext uri="{FF2B5EF4-FFF2-40B4-BE49-F238E27FC236}">
                <a16:creationId xmlns:a16="http://schemas.microsoft.com/office/drawing/2014/main" id="{026B4937-4FB9-4D4F-AA45-7880AC1763D7}"/>
              </a:ext>
            </a:extLst>
          </p:cNvPr>
          <p:cNvSpPr txBox="1">
            <a:spLocks/>
          </p:cNvSpPr>
          <p:nvPr/>
        </p:nvSpPr>
        <p:spPr>
          <a:xfrm>
            <a:off x="507352" y="5994457"/>
            <a:ext cx="607922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Летняя творческая площадка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«Лето в краски яркие одето»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C9ABA43-BA45-4AF5-BE81-ED35E23C75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161" y="4704149"/>
            <a:ext cx="2043341" cy="11822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7834357-B663-4C30-B19C-210612082E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13" y="4827173"/>
            <a:ext cx="888032" cy="8943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9C7C17-14CE-485E-A6E7-AAE14FB72BC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8" r="37798"/>
          <a:stretch/>
        </p:blipFill>
        <p:spPr>
          <a:xfrm>
            <a:off x="768319" y="4566747"/>
            <a:ext cx="2209085" cy="137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F3C60FC-1358-4FC1-A69B-56A6BE02A39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33" y="4450381"/>
            <a:ext cx="2257259" cy="135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94012A1-45C8-4451-8D5B-28D106255F3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6569"/>
          <a:stretch/>
        </p:blipFill>
        <p:spPr>
          <a:xfrm>
            <a:off x="8527819" y="4330138"/>
            <a:ext cx="1127100" cy="6743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D952BBB-B271-4DBB-97A0-7A91774C0C0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437" y="5091380"/>
            <a:ext cx="1138693" cy="772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82A921F-4682-444A-A1D0-2912CD6ED8F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819" y="5091380"/>
            <a:ext cx="1127100" cy="772812"/>
          </a:xfrm>
          <a:prstGeom prst="rect">
            <a:avLst/>
          </a:prstGeom>
        </p:spPr>
      </p:pic>
      <p:pic>
        <p:nvPicPr>
          <p:cNvPr id="48" name="Picture 2" descr="http://qrcoder.ru/code/?https%3A%2F%2Fdistkrd.wixsite.com%2Fedinstvo&amp;4&amp;0">
            <a:extLst>
              <a:ext uri="{FF2B5EF4-FFF2-40B4-BE49-F238E27FC236}">
                <a16:creationId xmlns:a16="http://schemas.microsoft.com/office/drawing/2014/main" id="{2ABE4CF9-C40F-4138-BD10-D3A7EC13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0648" y="5101111"/>
            <a:ext cx="772813" cy="7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980C3E8-0CC1-4F01-9BA6-3C6935D805FF}"/>
              </a:ext>
            </a:extLst>
          </p:cNvPr>
          <p:cNvSpPr/>
          <p:nvPr/>
        </p:nvSpPr>
        <p:spPr>
          <a:xfrm>
            <a:off x="6456102" y="6038898"/>
            <a:ext cx="5329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Онлайн выставка видеоработ </a:t>
            </a:r>
            <a:r>
              <a:rPr lang="ru-RU" sz="1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Дню народного единства</a:t>
            </a:r>
            <a:endParaRPr lang="ru-RU" sz="160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0B5CFA7-8B57-4E71-97B2-62A5F776EE6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" t="16729" r="3100"/>
          <a:stretch/>
        </p:blipFill>
        <p:spPr>
          <a:xfrm>
            <a:off x="9743437" y="4323956"/>
            <a:ext cx="1764934" cy="6743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BFD6A-FD5D-4CA4-A10E-7ACFF9DE6D57}"/>
              </a:ext>
            </a:extLst>
          </p:cNvPr>
          <p:cNvSpPr/>
          <p:nvPr/>
        </p:nvSpPr>
        <p:spPr>
          <a:xfrm>
            <a:off x="1145182" y="63351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cs typeface="Times New Roman"/>
              </a:rPr>
              <a:t>Сетевые проекты, направленные на социализацию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29458007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04278B-4E20-4DDB-A1E7-17A7C967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65" y="1817002"/>
            <a:ext cx="2203365" cy="12884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2234CD-814D-4BDD-94E8-5D2AE94522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59" y="3191488"/>
            <a:ext cx="1483791" cy="934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63074C-70DE-42A4-B831-8D03FA036D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8" t="7952" r="1" b="1"/>
          <a:stretch/>
        </p:blipFill>
        <p:spPr>
          <a:xfrm>
            <a:off x="1002559" y="1817002"/>
            <a:ext cx="2849186" cy="128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DEA6F4F-C6ED-42D6-B07E-9870FC3C470C}"/>
              </a:ext>
            </a:extLst>
          </p:cNvPr>
          <p:cNvSpPr/>
          <p:nvPr/>
        </p:nvSpPr>
        <p:spPr>
          <a:xfrm>
            <a:off x="1059798" y="4596065"/>
            <a:ext cx="5015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проект «Новый год шагает по планете»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6221B21-6F74-4F0A-AFFF-4E09E0A00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339" y="3357964"/>
            <a:ext cx="1027349" cy="1288409"/>
          </a:xfrm>
          <a:prstGeom prst="rect">
            <a:avLst/>
          </a:prstGeom>
        </p:spPr>
      </p:pic>
      <p:pic>
        <p:nvPicPr>
          <p:cNvPr id="34" name="Picture 2" descr="http://qrcoder.ru/code/?https%3A%2F%2Fdistkrd.wixsite.com%2Fnewyear2022&amp;4&amp;0">
            <a:extLst>
              <a:ext uri="{FF2B5EF4-FFF2-40B4-BE49-F238E27FC236}">
                <a16:creationId xmlns:a16="http://schemas.microsoft.com/office/drawing/2014/main" id="{4169F315-6C30-4B32-B728-985ACEEB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952" y="3306880"/>
            <a:ext cx="1390575" cy="13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1DE335-E3AA-41E3-9B89-4EC759898E94}"/>
              </a:ext>
            </a:extLst>
          </p:cNvPr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6" name="Рисунок 35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55F5E0F-7D9A-4BA4-A987-C5095C1756E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http://iro23.ru/sites/all/themes/Plasma/images/logo.png">
            <a:extLst>
              <a:ext uri="{FF2B5EF4-FFF2-40B4-BE49-F238E27FC236}">
                <a16:creationId xmlns:a16="http://schemas.microsoft.com/office/drawing/2014/main" id="{19C2A7B7-2FC4-4E3A-8CCC-57274B97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Объект 12">
            <a:extLst>
              <a:ext uri="{FF2B5EF4-FFF2-40B4-BE49-F238E27FC236}">
                <a16:creationId xmlns:a16="http://schemas.microsoft.com/office/drawing/2014/main" id="{26C48B1D-FAA4-433C-8EEB-FA6CF57DD7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6B76F56-82D7-4A0F-9A10-43A21DA38996}"/>
              </a:ext>
            </a:extLst>
          </p:cNvPr>
          <p:cNvSpPr txBox="1">
            <a:spLocks/>
          </p:cNvSpPr>
          <p:nvPr/>
        </p:nvSpPr>
        <p:spPr bwMode="auto">
          <a:xfrm>
            <a:off x="1206915" y="1033777"/>
            <a:ext cx="10547024" cy="46755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>
                <a:solidFill>
                  <a:schemeClr val="bg1"/>
                </a:solidFill>
                <a:latin typeface="+mn-lt"/>
                <a:cs typeface="Times New Roman"/>
              </a:rPr>
              <a:t>РЕЗУЛЬТАТЫ  ВЗАИМОДЕЙСТВИЯ  С РОДИТЕЛЯМИ</a:t>
            </a:r>
            <a:endParaRPr lang="ru-RU" dirty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2E2AE15-8497-44C7-9C50-816BBDD2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917" y="1985259"/>
            <a:ext cx="3749524" cy="79986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Новогоднее поздравление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Деда Мороза и Снегурочки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E3D6B2-2CE3-40E7-AB9B-ECFB29DF2E1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39"/>
          <a:stretch/>
        </p:blipFill>
        <p:spPr>
          <a:xfrm>
            <a:off x="7111890" y="2954796"/>
            <a:ext cx="4283752" cy="309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09C43B-B335-4703-88C7-6A544788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4608" y="5456221"/>
            <a:ext cx="841827" cy="8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5E985B-C604-4192-812E-FC572DC4E144}"/>
              </a:ext>
            </a:extLst>
          </p:cNvPr>
          <p:cNvSpPr/>
          <p:nvPr/>
        </p:nvSpPr>
        <p:spPr>
          <a:xfrm>
            <a:off x="590885" y="5496679"/>
            <a:ext cx="642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cs typeface="Times New Roman"/>
              </a:rPr>
              <a:t>Сетевые проекты направленные на формирование </a:t>
            </a:r>
          </a:p>
          <a:p>
            <a:pPr algn="ctr"/>
            <a:r>
              <a:rPr lang="ru-RU" dirty="0">
                <a:solidFill>
                  <a:srgbClr val="0070C0"/>
                </a:solidFill>
                <a:cs typeface="Times New Roman"/>
              </a:rPr>
              <a:t>и укрепление </a:t>
            </a:r>
            <a:r>
              <a:rPr lang="ru-RU" dirty="0">
                <a:solidFill>
                  <a:srgbClr val="0070C0"/>
                </a:solidFill>
              </a:rPr>
              <a:t>традиционных духовно-нравственных ценностей</a:t>
            </a:r>
            <a:endParaRPr lang="ru-RU" dirty="0">
              <a:solidFill>
                <a:srgbClr val="0070C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1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DA18418-12F9-46F4-A019-0DA414D34C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3242" y="1085941"/>
          <a:ext cx="11437984" cy="569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00">
                  <a:extLst>
                    <a:ext uri="{9D8B030D-6E8A-4147-A177-3AD203B41FA5}">
                      <a16:colId xmlns:a16="http://schemas.microsoft.com/office/drawing/2014/main" val="3156992619"/>
                    </a:ext>
                  </a:extLst>
                </a:gridCol>
                <a:gridCol w="4135978">
                  <a:extLst>
                    <a:ext uri="{9D8B030D-6E8A-4147-A177-3AD203B41FA5}">
                      <a16:colId xmlns:a16="http://schemas.microsoft.com/office/drawing/2014/main" val="2269518998"/>
                    </a:ext>
                  </a:extLst>
                </a:gridCol>
                <a:gridCol w="937160">
                  <a:extLst>
                    <a:ext uri="{9D8B030D-6E8A-4147-A177-3AD203B41FA5}">
                      <a16:colId xmlns:a16="http://schemas.microsoft.com/office/drawing/2014/main" val="392666943"/>
                    </a:ext>
                  </a:extLst>
                </a:gridCol>
                <a:gridCol w="4752440">
                  <a:extLst>
                    <a:ext uri="{9D8B030D-6E8A-4147-A177-3AD203B41FA5}">
                      <a16:colId xmlns:a16="http://schemas.microsoft.com/office/drawing/2014/main" val="2253665967"/>
                    </a:ext>
                  </a:extLst>
                </a:gridCol>
                <a:gridCol w="946706">
                  <a:extLst>
                    <a:ext uri="{9D8B030D-6E8A-4147-A177-3AD203B41FA5}">
                      <a16:colId xmlns:a16="http://schemas.microsoft.com/office/drawing/2014/main" val="501870897"/>
                    </a:ext>
                  </a:extLst>
                </a:gridCol>
              </a:tblGrid>
              <a:tr h="577265"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</a:p>
                    <a:p>
                      <a:pPr indent="19050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п/п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Мероприятия, направленные на социализацию детей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</a:p>
                    <a:p>
                      <a:pPr indent="19050"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участники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Мероприятия, направленные на социализацию детей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905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190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  <a:p>
                      <a:pPr marL="0" indent="1905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235540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Сетевой  проект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"Новогодняя мастерская" 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30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Сетевой  проект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«Новый год шагает по планете" 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54007"/>
                  </a:ext>
                </a:extLst>
              </a:tr>
              <a:tr h="464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творческих работ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Масленица-Затейница»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1312266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Краевой сетевой творческий проект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 Дню космонавтики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315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Лаборатория писательского творчества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«Если бы я покорил Марс или другую планету …»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68541"/>
                  </a:ext>
                </a:extLst>
              </a:tr>
              <a:tr h="66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Краевой сетевой проект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«Георгиевская лента» 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38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«Литературный час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«Помним своих героев»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5211313"/>
                  </a:ext>
                </a:extLst>
              </a:tr>
              <a:tr h="575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Онлайн поздравление выпускников 11 классов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«Выпускной в кругу друзей»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</a:rPr>
                        <a:t>28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 поздравление выпускников 11 классов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024629"/>
                  </a:ext>
                </a:extLst>
              </a:tr>
              <a:tr h="68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Летняя творческая площадка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«Лето в краски яркие одето»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Летняя экологическая площадка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«Чистое будущее – в чистом настоящем»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1552563"/>
                  </a:ext>
                </a:extLst>
              </a:tr>
              <a:tr h="57558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 выставка видеоработ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 Дню народного единства 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138670"/>
                  </a:ext>
                </a:extLst>
              </a:tr>
              <a:tr h="576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ИТОГО: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507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ИТОГО: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507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196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5227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1299" y="82821"/>
            <a:ext cx="7880989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0" y="76195"/>
            <a:ext cx="933970" cy="9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2570" r="2390" b="5783"/>
          <a:stretch/>
        </p:blipFill>
        <p:spPr>
          <a:xfrm>
            <a:off x="10811145" y="28140"/>
            <a:ext cx="1168755" cy="95829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07736" y="1104662"/>
            <a:ext cx="11118694" cy="59595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cs typeface="Times New Roman"/>
              </a:rPr>
              <a:t>Вовлеченность детей-инвалидов в мероприятиях различного уровня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7C04F49-C221-438A-843B-22D54DB926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52025" y="1987838"/>
          <a:ext cx="10114669" cy="465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88451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935</Words>
  <Application>Microsoft Macintosh PowerPoint</Application>
  <PresentationFormat>Широкоэкранный</PresentationFormat>
  <Paragraphs>170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Malgun Gothic Semilight</vt:lpstr>
      <vt:lpstr>MS Mincho</vt:lpstr>
      <vt:lpstr>Yu Gothic UI Semibold</vt:lpstr>
      <vt:lpstr>Arial</vt:lpstr>
      <vt:lpstr>Calibri</vt:lpstr>
      <vt:lpstr>Calibri Light</vt:lpstr>
      <vt:lpstr>Cambria</vt:lpstr>
      <vt:lpstr>Helvetica</vt:lpstr>
      <vt:lpstr>Montserrat</vt:lpstr>
      <vt:lpstr>Times New Roman</vt:lpstr>
      <vt:lpstr>Wingdings</vt:lpstr>
      <vt:lpstr>Тема Office</vt:lpstr>
      <vt:lpstr> О подготовке к новому  2022/2023 учебному году</vt:lpstr>
      <vt:lpstr> Приоритеты развития деятельности  по сопровождению детей-инвалидов, обучающихся на дому, с применением дистанционных образовательных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Новогоднее поздравление Деда Мороза и Снегурочки</vt:lpstr>
      <vt:lpstr>Презентация PowerPoint</vt:lpstr>
      <vt:lpstr>Презентация PowerPoint</vt:lpstr>
      <vt:lpstr>Презентация PowerPoint</vt:lpstr>
      <vt:lpstr>СПО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принципах и подходах организации  и реализации основных и дополнительных общеобразовательных программ  в сетевой форме</dc:title>
  <dc:creator>E I</dc:creator>
  <cp:lastModifiedBy>Microsoft Office User</cp:lastModifiedBy>
  <cp:revision>278</cp:revision>
  <cp:lastPrinted>2022-08-05T06:31:27Z</cp:lastPrinted>
  <dcterms:created xsi:type="dcterms:W3CDTF">2019-10-23T21:01:36Z</dcterms:created>
  <dcterms:modified xsi:type="dcterms:W3CDTF">2022-08-21T15:49:12Z</dcterms:modified>
</cp:coreProperties>
</file>